
<file path=[Content_Types].xml><?xml version="1.0" encoding="utf-8"?>
<Types xmlns="http://schemas.openxmlformats.org/package/2006/content-types">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colors6.xml" ContentType="application/vnd.openxmlformats-officedocument.drawingml.diagramColor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diagrams/data3.xml" ContentType="application/vnd.openxmlformats-officedocument.drawingml.diagramData+xml"/>
  <Override PartName="/ppt/notesSlides/notesSlide6.xml" ContentType="application/vnd.openxmlformats-officedocument.presentationml.notesSlide+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86" r:id="rId2"/>
    <p:sldId id="257" r:id="rId3"/>
    <p:sldId id="258" r:id="rId4"/>
    <p:sldId id="283" r:id="rId5"/>
    <p:sldId id="288" r:id="rId6"/>
    <p:sldId id="264" r:id="rId7"/>
    <p:sldId id="261" r:id="rId8"/>
    <p:sldId id="289" r:id="rId9"/>
    <p:sldId id="271" r:id="rId10"/>
    <p:sldId id="291" r:id="rId11"/>
    <p:sldId id="265" r:id="rId12"/>
    <p:sldId id="266" r:id="rId13"/>
    <p:sldId id="274" r:id="rId14"/>
    <p:sldId id="275" r:id="rId15"/>
    <p:sldId id="276" r:id="rId16"/>
    <p:sldId id="280" r:id="rId17"/>
    <p:sldId id="281" r:id="rId18"/>
    <p:sldId id="284" r:id="rId19"/>
    <p:sldId id="267" r:id="rId20"/>
    <p:sldId id="268" r:id="rId21"/>
    <p:sldId id="269" r:id="rId22"/>
    <p:sldId id="290"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AD749"/>
    <a:srgbClr val="AC75D5"/>
    <a:srgbClr val="F95D07"/>
    <a:srgbClr val="E72D62"/>
    <a:srgbClr val="E498C5"/>
    <a:srgbClr val="E4C7B2"/>
    <a:srgbClr val="CC99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520" autoAdjust="0"/>
  </p:normalViewPr>
  <p:slideViewPr>
    <p:cSldViewPr>
      <p:cViewPr varScale="1">
        <p:scale>
          <a:sx n="77" d="100"/>
          <a:sy n="77" d="100"/>
        </p:scale>
        <p:origin x="-630"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image" Target="../media/image6.jpeg"/><Relationship Id="rId4" Type="http://schemas.openxmlformats.org/officeDocument/2006/relationships/image" Target="../media/image8.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image" Target="../media/image6.jpeg"/><Relationship Id="rId4" Type="http://schemas.openxmlformats.org/officeDocument/2006/relationships/image" Target="../media/image8.jpe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90B464-C5F1-46E3-9FC4-F6E26CF7A851}"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US"/>
        </a:p>
      </dgm:t>
    </dgm:pt>
    <dgm:pt modelId="{E489DC93-798E-4CF6-B888-016FC6065C46}">
      <dgm:prSet/>
      <dgm:spPr/>
      <dgm:t>
        <a:bodyPr/>
        <a:lstStyle/>
        <a:p>
          <a:pPr rtl="0"/>
          <a:r>
            <a:rPr lang="en-US" b="1" dirty="0" smtClean="0">
              <a:solidFill>
                <a:schemeClr val="accent3">
                  <a:lumMod val="50000"/>
                </a:schemeClr>
              </a:solidFill>
            </a:rPr>
            <a:t>Assemble</a:t>
          </a:r>
          <a:r>
            <a:rPr lang="en-US" dirty="0" smtClean="0"/>
            <a:t>: bring together a few key measures </a:t>
          </a:r>
          <a:r>
            <a:rPr lang="en-US" i="1" dirty="0" smtClean="0"/>
            <a:t>that we currently use </a:t>
          </a:r>
          <a:r>
            <a:rPr lang="en-US" dirty="0" smtClean="0"/>
            <a:t>or are readily available.</a:t>
          </a:r>
          <a:endParaRPr lang="en-US" dirty="0"/>
        </a:p>
      </dgm:t>
    </dgm:pt>
    <dgm:pt modelId="{DD1DBF9F-9746-4C80-A57F-31DE8E7B9DB1}" type="parTrans" cxnId="{D8DE5CA0-5154-4F6C-B6B2-C37F561451AC}">
      <dgm:prSet/>
      <dgm:spPr/>
      <dgm:t>
        <a:bodyPr/>
        <a:lstStyle/>
        <a:p>
          <a:endParaRPr lang="en-US"/>
        </a:p>
      </dgm:t>
    </dgm:pt>
    <dgm:pt modelId="{98944DF6-87F0-4BA6-B050-7B94A87797C4}" type="sibTrans" cxnId="{D8DE5CA0-5154-4F6C-B6B2-C37F561451AC}">
      <dgm:prSet/>
      <dgm:spPr/>
      <dgm:t>
        <a:bodyPr/>
        <a:lstStyle/>
        <a:p>
          <a:endParaRPr lang="en-US"/>
        </a:p>
      </dgm:t>
    </dgm:pt>
    <dgm:pt modelId="{595982FB-36C2-4D79-96CD-C0F6A54B3B7A}">
      <dgm:prSet/>
      <dgm:spPr/>
      <dgm:t>
        <a:bodyPr/>
        <a:lstStyle/>
        <a:p>
          <a:pPr rtl="0"/>
          <a:r>
            <a:rPr lang="en-US" b="1" dirty="0" smtClean="0">
              <a:solidFill>
                <a:schemeClr val="accent3">
                  <a:lumMod val="50000"/>
                </a:schemeClr>
              </a:solidFill>
            </a:rPr>
            <a:t>Rigorous</a:t>
          </a:r>
          <a:r>
            <a:rPr lang="en-US" dirty="0" smtClean="0"/>
            <a:t>: the measure will push us to learn </a:t>
          </a:r>
          <a:r>
            <a:rPr lang="en-US" i="1" dirty="0" smtClean="0"/>
            <a:t>above and beyond </a:t>
          </a:r>
          <a:r>
            <a:rPr lang="en-US" dirty="0" smtClean="0"/>
            <a:t>the expected.</a:t>
          </a:r>
          <a:endParaRPr lang="en-US" dirty="0"/>
        </a:p>
      </dgm:t>
    </dgm:pt>
    <dgm:pt modelId="{667294DB-A647-45E6-82F0-8F1AC5E26C26}" type="parTrans" cxnId="{111A3137-AF0A-4690-8AB3-A7D09F6EE10A}">
      <dgm:prSet/>
      <dgm:spPr/>
      <dgm:t>
        <a:bodyPr/>
        <a:lstStyle/>
        <a:p>
          <a:endParaRPr lang="en-US"/>
        </a:p>
      </dgm:t>
    </dgm:pt>
    <dgm:pt modelId="{B9F4845B-3DC8-4000-917D-2590614EF2F4}" type="sibTrans" cxnId="{111A3137-AF0A-4690-8AB3-A7D09F6EE10A}">
      <dgm:prSet/>
      <dgm:spPr/>
      <dgm:t>
        <a:bodyPr/>
        <a:lstStyle/>
        <a:p>
          <a:endParaRPr lang="en-US"/>
        </a:p>
      </dgm:t>
    </dgm:pt>
    <dgm:pt modelId="{E7C8953B-A955-449B-898D-C166664F4A9A}">
      <dgm:prSet/>
      <dgm:spPr/>
      <dgm:t>
        <a:bodyPr/>
        <a:lstStyle/>
        <a:p>
          <a:pPr rtl="0"/>
          <a:r>
            <a:rPr lang="en-US" b="1" dirty="0" smtClean="0">
              <a:solidFill>
                <a:schemeClr val="accent3">
                  <a:lumMod val="50000"/>
                </a:schemeClr>
              </a:solidFill>
            </a:rPr>
            <a:t>World Class</a:t>
          </a:r>
          <a:r>
            <a:rPr lang="en-US" dirty="0" smtClean="0"/>
            <a:t>: the measure will allow us to benchmark performance </a:t>
          </a:r>
          <a:r>
            <a:rPr lang="en-US" i="1" dirty="0" smtClean="0"/>
            <a:t>beyond our locality</a:t>
          </a:r>
          <a:r>
            <a:rPr lang="en-US" dirty="0" smtClean="0"/>
            <a:t> (county, region, state).</a:t>
          </a:r>
          <a:endParaRPr lang="en-US" dirty="0"/>
        </a:p>
      </dgm:t>
    </dgm:pt>
    <dgm:pt modelId="{BA8F1DAD-2935-4AD7-A78F-8ADD1EC95741}" type="parTrans" cxnId="{AE6346E8-1A7A-4737-BA82-B0B4EC4DDA7B}">
      <dgm:prSet/>
      <dgm:spPr/>
      <dgm:t>
        <a:bodyPr/>
        <a:lstStyle/>
        <a:p>
          <a:endParaRPr lang="en-US"/>
        </a:p>
      </dgm:t>
    </dgm:pt>
    <dgm:pt modelId="{7464EB14-22CD-4B48-B366-F05837D36182}" type="sibTrans" cxnId="{AE6346E8-1A7A-4737-BA82-B0B4EC4DDA7B}">
      <dgm:prSet/>
      <dgm:spPr/>
      <dgm:t>
        <a:bodyPr/>
        <a:lstStyle/>
        <a:p>
          <a:endParaRPr lang="en-US"/>
        </a:p>
      </dgm:t>
    </dgm:pt>
    <dgm:pt modelId="{48014524-E21D-4332-91A1-7F3D8146423F}">
      <dgm:prSet/>
      <dgm:spPr/>
      <dgm:t>
        <a:bodyPr/>
        <a:lstStyle/>
        <a:p>
          <a:pPr rtl="0"/>
          <a:r>
            <a:rPr lang="en-US" b="1" dirty="0" smtClean="0">
              <a:solidFill>
                <a:schemeClr val="accent3">
                  <a:lumMod val="50000"/>
                </a:schemeClr>
              </a:solidFill>
            </a:rPr>
            <a:t>Ethical</a:t>
          </a:r>
          <a:r>
            <a:rPr lang="en-US" dirty="0" smtClean="0"/>
            <a:t>: our selected benchmarks will foster </a:t>
          </a:r>
          <a:r>
            <a:rPr lang="en-US" i="1" dirty="0" smtClean="0"/>
            <a:t>principled decisions </a:t>
          </a:r>
          <a:r>
            <a:rPr lang="en-US" dirty="0" smtClean="0"/>
            <a:t>to do what is right for our school community.</a:t>
          </a:r>
          <a:endParaRPr lang="en-US" dirty="0"/>
        </a:p>
      </dgm:t>
    </dgm:pt>
    <dgm:pt modelId="{693F0069-7570-4C1C-9C75-0742A7D6BC92}" type="parTrans" cxnId="{72DC9136-20DE-425D-9269-26872B9873DB}">
      <dgm:prSet/>
      <dgm:spPr/>
      <dgm:t>
        <a:bodyPr/>
        <a:lstStyle/>
        <a:p>
          <a:endParaRPr lang="en-US"/>
        </a:p>
      </dgm:t>
    </dgm:pt>
    <dgm:pt modelId="{EE8387AE-2C40-4375-854D-FD924D84FF1B}" type="sibTrans" cxnId="{72DC9136-20DE-425D-9269-26872B9873DB}">
      <dgm:prSet/>
      <dgm:spPr/>
      <dgm:t>
        <a:bodyPr/>
        <a:lstStyle/>
        <a:p>
          <a:endParaRPr lang="en-US"/>
        </a:p>
      </dgm:t>
    </dgm:pt>
    <dgm:pt modelId="{FEFFD3C2-BD5A-404F-A541-39EE388741A1}" type="pres">
      <dgm:prSet presAssocID="{FA90B464-C5F1-46E3-9FC4-F6E26CF7A851}" presName="linear" presStyleCnt="0">
        <dgm:presLayoutVars>
          <dgm:animLvl val="lvl"/>
          <dgm:resizeHandles val="exact"/>
        </dgm:presLayoutVars>
      </dgm:prSet>
      <dgm:spPr/>
      <dgm:t>
        <a:bodyPr/>
        <a:lstStyle/>
        <a:p>
          <a:endParaRPr lang="en-US"/>
        </a:p>
      </dgm:t>
    </dgm:pt>
    <dgm:pt modelId="{AD2A28C1-A610-4975-887F-94980A114947}" type="pres">
      <dgm:prSet presAssocID="{E489DC93-798E-4CF6-B888-016FC6065C46}" presName="parentText" presStyleLbl="node1" presStyleIdx="0" presStyleCnt="4">
        <dgm:presLayoutVars>
          <dgm:chMax val="0"/>
          <dgm:bulletEnabled val="1"/>
        </dgm:presLayoutVars>
      </dgm:prSet>
      <dgm:spPr/>
      <dgm:t>
        <a:bodyPr/>
        <a:lstStyle/>
        <a:p>
          <a:endParaRPr lang="en-US"/>
        </a:p>
      </dgm:t>
    </dgm:pt>
    <dgm:pt modelId="{0C437069-0858-423C-807D-C2759E30D089}" type="pres">
      <dgm:prSet presAssocID="{98944DF6-87F0-4BA6-B050-7B94A87797C4}" presName="spacer" presStyleCnt="0"/>
      <dgm:spPr/>
    </dgm:pt>
    <dgm:pt modelId="{DA738000-305B-4C86-AC3B-C497A286D857}" type="pres">
      <dgm:prSet presAssocID="{595982FB-36C2-4D79-96CD-C0F6A54B3B7A}" presName="parentText" presStyleLbl="node1" presStyleIdx="1" presStyleCnt="4" custLinFactNeighborX="-3279" custLinFactNeighborY="-78646">
        <dgm:presLayoutVars>
          <dgm:chMax val="0"/>
          <dgm:bulletEnabled val="1"/>
        </dgm:presLayoutVars>
      </dgm:prSet>
      <dgm:spPr/>
      <dgm:t>
        <a:bodyPr/>
        <a:lstStyle/>
        <a:p>
          <a:endParaRPr lang="en-US"/>
        </a:p>
      </dgm:t>
    </dgm:pt>
    <dgm:pt modelId="{0DC34B28-2425-4453-8B55-664E3BDFCA3C}" type="pres">
      <dgm:prSet presAssocID="{B9F4845B-3DC8-4000-917D-2590614EF2F4}" presName="spacer" presStyleCnt="0"/>
      <dgm:spPr/>
    </dgm:pt>
    <dgm:pt modelId="{DB928B69-5582-40FE-AF65-5FFE18314C8B}" type="pres">
      <dgm:prSet presAssocID="{E7C8953B-A955-449B-898D-C166664F4A9A}" presName="parentText" presStyleLbl="node1" presStyleIdx="2" presStyleCnt="4">
        <dgm:presLayoutVars>
          <dgm:chMax val="0"/>
          <dgm:bulletEnabled val="1"/>
        </dgm:presLayoutVars>
      </dgm:prSet>
      <dgm:spPr/>
      <dgm:t>
        <a:bodyPr/>
        <a:lstStyle/>
        <a:p>
          <a:endParaRPr lang="en-US"/>
        </a:p>
      </dgm:t>
    </dgm:pt>
    <dgm:pt modelId="{D3EE4313-0107-4CE6-BCDE-294175478054}" type="pres">
      <dgm:prSet presAssocID="{7464EB14-22CD-4B48-B366-F05837D36182}" presName="spacer" presStyleCnt="0"/>
      <dgm:spPr/>
    </dgm:pt>
    <dgm:pt modelId="{E9F0352D-22B6-4227-8CCE-E10ACB3E2D30}" type="pres">
      <dgm:prSet presAssocID="{48014524-E21D-4332-91A1-7F3D8146423F}" presName="parentText" presStyleLbl="node1" presStyleIdx="3" presStyleCnt="4">
        <dgm:presLayoutVars>
          <dgm:chMax val="0"/>
          <dgm:bulletEnabled val="1"/>
        </dgm:presLayoutVars>
      </dgm:prSet>
      <dgm:spPr/>
      <dgm:t>
        <a:bodyPr/>
        <a:lstStyle/>
        <a:p>
          <a:endParaRPr lang="en-US"/>
        </a:p>
      </dgm:t>
    </dgm:pt>
  </dgm:ptLst>
  <dgm:cxnLst>
    <dgm:cxn modelId="{6E055AEC-A83E-4FA9-9B2A-7C16ADEE7C2C}" type="presOf" srcId="{E7C8953B-A955-449B-898D-C166664F4A9A}" destId="{DB928B69-5582-40FE-AF65-5FFE18314C8B}" srcOrd="0" destOrd="0" presId="urn:microsoft.com/office/officeart/2005/8/layout/vList2"/>
    <dgm:cxn modelId="{32C59965-1325-4EDC-AC93-CF35F292AC30}" type="presOf" srcId="{E489DC93-798E-4CF6-B888-016FC6065C46}" destId="{AD2A28C1-A610-4975-887F-94980A114947}" srcOrd="0" destOrd="0" presId="urn:microsoft.com/office/officeart/2005/8/layout/vList2"/>
    <dgm:cxn modelId="{72DC9136-20DE-425D-9269-26872B9873DB}" srcId="{FA90B464-C5F1-46E3-9FC4-F6E26CF7A851}" destId="{48014524-E21D-4332-91A1-7F3D8146423F}" srcOrd="3" destOrd="0" parTransId="{693F0069-7570-4C1C-9C75-0742A7D6BC92}" sibTransId="{EE8387AE-2C40-4375-854D-FD924D84FF1B}"/>
    <dgm:cxn modelId="{AE6346E8-1A7A-4737-BA82-B0B4EC4DDA7B}" srcId="{FA90B464-C5F1-46E3-9FC4-F6E26CF7A851}" destId="{E7C8953B-A955-449B-898D-C166664F4A9A}" srcOrd="2" destOrd="0" parTransId="{BA8F1DAD-2935-4AD7-A78F-8ADD1EC95741}" sibTransId="{7464EB14-22CD-4B48-B366-F05837D36182}"/>
    <dgm:cxn modelId="{D8DE5CA0-5154-4F6C-B6B2-C37F561451AC}" srcId="{FA90B464-C5F1-46E3-9FC4-F6E26CF7A851}" destId="{E489DC93-798E-4CF6-B888-016FC6065C46}" srcOrd="0" destOrd="0" parTransId="{DD1DBF9F-9746-4C80-A57F-31DE8E7B9DB1}" sibTransId="{98944DF6-87F0-4BA6-B050-7B94A87797C4}"/>
    <dgm:cxn modelId="{85E8C0F3-E47B-4F86-97E3-D05665BE540B}" type="presOf" srcId="{595982FB-36C2-4D79-96CD-C0F6A54B3B7A}" destId="{DA738000-305B-4C86-AC3B-C497A286D857}" srcOrd="0" destOrd="0" presId="urn:microsoft.com/office/officeart/2005/8/layout/vList2"/>
    <dgm:cxn modelId="{A9FD8B4C-6BF0-46CC-BD67-25BA9B464539}" type="presOf" srcId="{FA90B464-C5F1-46E3-9FC4-F6E26CF7A851}" destId="{FEFFD3C2-BD5A-404F-A541-39EE388741A1}" srcOrd="0" destOrd="0" presId="urn:microsoft.com/office/officeart/2005/8/layout/vList2"/>
    <dgm:cxn modelId="{111A3137-AF0A-4690-8AB3-A7D09F6EE10A}" srcId="{FA90B464-C5F1-46E3-9FC4-F6E26CF7A851}" destId="{595982FB-36C2-4D79-96CD-C0F6A54B3B7A}" srcOrd="1" destOrd="0" parTransId="{667294DB-A647-45E6-82F0-8F1AC5E26C26}" sibTransId="{B9F4845B-3DC8-4000-917D-2590614EF2F4}"/>
    <dgm:cxn modelId="{63DF8810-388E-467B-B4D7-DF19C104B299}" type="presOf" srcId="{48014524-E21D-4332-91A1-7F3D8146423F}" destId="{E9F0352D-22B6-4227-8CCE-E10ACB3E2D30}" srcOrd="0" destOrd="0" presId="urn:microsoft.com/office/officeart/2005/8/layout/vList2"/>
    <dgm:cxn modelId="{F055704A-A5FA-4C68-B870-6281B0BB06DC}" type="presParOf" srcId="{FEFFD3C2-BD5A-404F-A541-39EE388741A1}" destId="{AD2A28C1-A610-4975-887F-94980A114947}" srcOrd="0" destOrd="0" presId="urn:microsoft.com/office/officeart/2005/8/layout/vList2"/>
    <dgm:cxn modelId="{44763DA2-4979-434C-8F5F-D6760EFDA601}" type="presParOf" srcId="{FEFFD3C2-BD5A-404F-A541-39EE388741A1}" destId="{0C437069-0858-423C-807D-C2759E30D089}" srcOrd="1" destOrd="0" presId="urn:microsoft.com/office/officeart/2005/8/layout/vList2"/>
    <dgm:cxn modelId="{61B58A88-9551-44D8-B58F-38235202C7E6}" type="presParOf" srcId="{FEFFD3C2-BD5A-404F-A541-39EE388741A1}" destId="{DA738000-305B-4C86-AC3B-C497A286D857}" srcOrd="2" destOrd="0" presId="urn:microsoft.com/office/officeart/2005/8/layout/vList2"/>
    <dgm:cxn modelId="{9C5C70F8-9120-46A1-A72A-EFFF7EBF5ECA}" type="presParOf" srcId="{FEFFD3C2-BD5A-404F-A541-39EE388741A1}" destId="{0DC34B28-2425-4453-8B55-664E3BDFCA3C}" srcOrd="3" destOrd="0" presId="urn:microsoft.com/office/officeart/2005/8/layout/vList2"/>
    <dgm:cxn modelId="{DB585F08-71BC-4D62-BA12-07FFE2971F49}" type="presParOf" srcId="{FEFFD3C2-BD5A-404F-A541-39EE388741A1}" destId="{DB928B69-5582-40FE-AF65-5FFE18314C8B}" srcOrd="4" destOrd="0" presId="urn:microsoft.com/office/officeart/2005/8/layout/vList2"/>
    <dgm:cxn modelId="{8B7B72E3-66AD-4132-A750-7CBF22EC2D13}" type="presParOf" srcId="{FEFFD3C2-BD5A-404F-A541-39EE388741A1}" destId="{D3EE4313-0107-4CE6-BCDE-294175478054}" srcOrd="5" destOrd="0" presId="urn:microsoft.com/office/officeart/2005/8/layout/vList2"/>
    <dgm:cxn modelId="{CBF5A3C7-4158-40D6-AEA0-9FD1F07227F1}" type="presParOf" srcId="{FEFFD3C2-BD5A-404F-A541-39EE388741A1}" destId="{E9F0352D-22B6-4227-8CCE-E10ACB3E2D30}" srcOrd="6" destOrd="0" presId="urn:microsoft.com/office/officeart/2005/8/layout/vList2"/>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9CAFE8-BE0C-4148-994F-76C3B25A395A}" type="doc">
      <dgm:prSet loTypeId="urn:microsoft.com/office/officeart/2005/8/layout/venn2" loCatId="relationship" qsTypeId="urn:microsoft.com/office/officeart/2005/8/quickstyle/simple2" qsCatId="simple" csTypeId="urn:microsoft.com/office/officeart/2005/8/colors/colorful5" csCatId="colorful" phldr="1"/>
      <dgm:spPr/>
      <dgm:t>
        <a:bodyPr/>
        <a:lstStyle/>
        <a:p>
          <a:endParaRPr lang="en-US"/>
        </a:p>
      </dgm:t>
    </dgm:pt>
    <dgm:pt modelId="{8C468CE8-2654-48A4-9F7A-A82A866D4E5B}">
      <dgm:prSet phldrT="[Text]" custT="1"/>
      <dgm:spPr>
        <a:xfrm>
          <a:off x="1517935" y="0"/>
          <a:ext cx="5099136" cy="5099136"/>
        </a:xfrm>
      </dgm:spPr>
      <dgm:t>
        <a:bodyPr/>
        <a:lstStyle/>
        <a:p>
          <a:r>
            <a:rPr lang="en-US" sz="1200" b="0" dirty="0">
              <a:latin typeface="Arial" pitchFamily="34" charset="0"/>
              <a:ea typeface="+mn-ea"/>
              <a:cs typeface="Arial" pitchFamily="34" charset="0"/>
            </a:rPr>
            <a:t>National</a:t>
          </a:r>
        </a:p>
      </dgm:t>
    </dgm:pt>
    <dgm:pt modelId="{A84E621E-A1C5-4721-AEBF-ADCEBF0C352E}" type="parTrans" cxnId="{F811BB35-E737-4187-AAAB-DE2785CBA9A6}">
      <dgm:prSet/>
      <dgm:spPr/>
      <dgm:t>
        <a:bodyPr/>
        <a:lstStyle/>
        <a:p>
          <a:endParaRPr lang="en-US"/>
        </a:p>
      </dgm:t>
    </dgm:pt>
    <dgm:pt modelId="{642CC57B-4B20-4220-B4CD-CAAD4C816974}" type="sibTrans" cxnId="{F811BB35-E737-4187-AAAB-DE2785CBA9A6}">
      <dgm:prSet/>
      <dgm:spPr/>
      <dgm:t>
        <a:bodyPr/>
        <a:lstStyle/>
        <a:p>
          <a:endParaRPr lang="en-US"/>
        </a:p>
      </dgm:t>
    </dgm:pt>
    <dgm:pt modelId="{2E6403F9-7A50-4667-86BB-C9DAB439DD6A}">
      <dgm:prSet phldrT="[Text]" custT="1"/>
      <dgm:spPr>
        <a:xfrm>
          <a:off x="1900370" y="764870"/>
          <a:ext cx="4334266" cy="4334266"/>
        </a:xfrm>
      </dgm:spPr>
      <dgm:t>
        <a:bodyPr/>
        <a:lstStyle/>
        <a:p>
          <a:r>
            <a:rPr lang="en-US" sz="1200" b="0" dirty="0">
              <a:latin typeface="Arial" pitchFamily="34" charset="0"/>
              <a:ea typeface="+mn-ea"/>
              <a:cs typeface="Arial" pitchFamily="34" charset="0"/>
            </a:rPr>
            <a:t>State</a:t>
          </a:r>
        </a:p>
      </dgm:t>
    </dgm:pt>
    <dgm:pt modelId="{CAF73EEF-5805-47FA-87C5-9991BC2AFB67}" type="parTrans" cxnId="{35240498-0AF8-4DF7-888F-30A80F0E6FCD}">
      <dgm:prSet/>
      <dgm:spPr/>
      <dgm:t>
        <a:bodyPr/>
        <a:lstStyle/>
        <a:p>
          <a:endParaRPr lang="en-US"/>
        </a:p>
      </dgm:t>
    </dgm:pt>
    <dgm:pt modelId="{5E10B98B-7DF5-4A6F-8E08-62E075FD3118}" type="sibTrans" cxnId="{35240498-0AF8-4DF7-888F-30A80F0E6FCD}">
      <dgm:prSet/>
      <dgm:spPr/>
      <dgm:t>
        <a:bodyPr/>
        <a:lstStyle/>
        <a:p>
          <a:endParaRPr lang="en-US"/>
        </a:p>
      </dgm:t>
    </dgm:pt>
    <dgm:pt modelId="{C36F969E-F01C-4053-8958-87EE94DEE7D5}">
      <dgm:prSet phldrT="[Text]" custT="1"/>
      <dgm:spPr>
        <a:xfrm>
          <a:off x="2282805" y="1529741"/>
          <a:ext cx="3569395" cy="3569395"/>
        </a:xfrm>
      </dgm:spPr>
      <dgm:t>
        <a:bodyPr/>
        <a:lstStyle/>
        <a:p>
          <a:r>
            <a:rPr lang="en-US" sz="1200" b="0" dirty="0">
              <a:latin typeface="Arial" pitchFamily="34" charset="0"/>
              <a:ea typeface="+mn-ea"/>
              <a:cs typeface="Arial" pitchFamily="34" charset="0"/>
            </a:rPr>
            <a:t>Division Stakeholders</a:t>
          </a:r>
        </a:p>
      </dgm:t>
    </dgm:pt>
    <dgm:pt modelId="{AAB92AC1-5DCE-4B41-A164-AF734BB37E0A}" type="parTrans" cxnId="{7A78E96F-C8A0-4533-8836-48D6402E9E7E}">
      <dgm:prSet/>
      <dgm:spPr/>
      <dgm:t>
        <a:bodyPr/>
        <a:lstStyle/>
        <a:p>
          <a:endParaRPr lang="en-US"/>
        </a:p>
      </dgm:t>
    </dgm:pt>
    <dgm:pt modelId="{1D3FB2DF-653E-45E4-8EEE-C18D372FDC9C}" type="sibTrans" cxnId="{7A78E96F-C8A0-4533-8836-48D6402E9E7E}">
      <dgm:prSet/>
      <dgm:spPr/>
      <dgm:t>
        <a:bodyPr/>
        <a:lstStyle/>
        <a:p>
          <a:endParaRPr lang="en-US"/>
        </a:p>
      </dgm:t>
    </dgm:pt>
    <dgm:pt modelId="{E403FC99-923F-40AC-A510-68899CFED399}">
      <dgm:prSet phldrT="[Text]" custT="1"/>
      <dgm:spPr>
        <a:xfrm>
          <a:off x="2665240" y="2294611"/>
          <a:ext cx="2804525" cy="2804525"/>
        </a:xfrm>
      </dgm:spPr>
      <dgm:t>
        <a:bodyPr/>
        <a:lstStyle/>
        <a:p>
          <a:r>
            <a:rPr lang="en-US" sz="1200" b="0" dirty="0">
              <a:latin typeface="Arial" pitchFamily="34" charset="0"/>
              <a:ea typeface="+mn-ea"/>
              <a:cs typeface="Arial" pitchFamily="34" charset="0"/>
            </a:rPr>
            <a:t>School</a:t>
          </a:r>
        </a:p>
      </dgm:t>
    </dgm:pt>
    <dgm:pt modelId="{384A4D9F-77E7-4DC3-9597-9175FB7006E1}" type="parTrans" cxnId="{7137CF1A-799E-4E39-9028-110BD35B6ABE}">
      <dgm:prSet/>
      <dgm:spPr/>
      <dgm:t>
        <a:bodyPr/>
        <a:lstStyle/>
        <a:p>
          <a:endParaRPr lang="en-US"/>
        </a:p>
      </dgm:t>
    </dgm:pt>
    <dgm:pt modelId="{6E84B089-76D7-4DE3-A2E5-23992CE4D76B}" type="sibTrans" cxnId="{7137CF1A-799E-4E39-9028-110BD35B6ABE}">
      <dgm:prSet/>
      <dgm:spPr/>
      <dgm:t>
        <a:bodyPr/>
        <a:lstStyle/>
        <a:p>
          <a:endParaRPr lang="en-US"/>
        </a:p>
      </dgm:t>
    </dgm:pt>
    <dgm:pt modelId="{2559F6C1-9AA8-411F-971A-A3499AEBFD32}">
      <dgm:prSet phldrT="[Text]" custT="1"/>
      <dgm:spPr>
        <a:xfrm>
          <a:off x="3047676" y="3059482"/>
          <a:ext cx="2039654" cy="2039654"/>
        </a:xfrm>
      </dgm:spPr>
      <dgm:t>
        <a:bodyPr/>
        <a:lstStyle/>
        <a:p>
          <a:r>
            <a:rPr lang="en-US" sz="1200" b="0" dirty="0">
              <a:latin typeface="Arial" pitchFamily="34" charset="0"/>
              <a:ea typeface="+mn-ea"/>
              <a:cs typeface="Arial" pitchFamily="34" charset="0"/>
            </a:rPr>
            <a:t>Teacher</a:t>
          </a:r>
        </a:p>
      </dgm:t>
    </dgm:pt>
    <dgm:pt modelId="{C62691AD-41E6-467B-A586-15E6E1A4720A}" type="parTrans" cxnId="{54BC01BD-DC7E-48D5-82AE-8FC35F0A2A32}">
      <dgm:prSet/>
      <dgm:spPr/>
      <dgm:t>
        <a:bodyPr/>
        <a:lstStyle/>
        <a:p>
          <a:endParaRPr lang="en-US"/>
        </a:p>
      </dgm:t>
    </dgm:pt>
    <dgm:pt modelId="{2D4F0A7F-1346-442B-99B3-F3606D2943F9}" type="sibTrans" cxnId="{54BC01BD-DC7E-48D5-82AE-8FC35F0A2A32}">
      <dgm:prSet/>
      <dgm:spPr/>
      <dgm:t>
        <a:bodyPr/>
        <a:lstStyle/>
        <a:p>
          <a:endParaRPr lang="en-US"/>
        </a:p>
      </dgm:t>
    </dgm:pt>
    <dgm:pt modelId="{02C78579-9B7B-4E29-ADEB-59E1F713DF2B}">
      <dgm:prSet phldrT="[Text]" custT="1"/>
      <dgm:spPr>
        <a:xfrm>
          <a:off x="3430111" y="3824352"/>
          <a:ext cx="1274784" cy="1274784"/>
        </a:xfrm>
      </dgm:spPr>
      <dgm:t>
        <a:bodyPr/>
        <a:lstStyle/>
        <a:p>
          <a:r>
            <a:rPr lang="en-US" sz="1200" b="0" dirty="0">
              <a:latin typeface="Arial" pitchFamily="34" charset="0"/>
              <a:ea typeface="+mn-ea"/>
              <a:cs typeface="Arial" pitchFamily="34" charset="0"/>
            </a:rPr>
            <a:t>Student</a:t>
          </a:r>
        </a:p>
      </dgm:t>
    </dgm:pt>
    <dgm:pt modelId="{D106799E-9440-43BB-BD2A-65894D4DF0B5}" type="parTrans" cxnId="{51981D59-D201-489D-884E-BE89F493A822}">
      <dgm:prSet/>
      <dgm:spPr/>
      <dgm:t>
        <a:bodyPr/>
        <a:lstStyle/>
        <a:p>
          <a:endParaRPr lang="en-US"/>
        </a:p>
      </dgm:t>
    </dgm:pt>
    <dgm:pt modelId="{31866C72-DAE2-43DE-A408-3E476921A9E2}" type="sibTrans" cxnId="{51981D59-D201-489D-884E-BE89F493A822}">
      <dgm:prSet/>
      <dgm:spPr/>
      <dgm:t>
        <a:bodyPr/>
        <a:lstStyle/>
        <a:p>
          <a:endParaRPr lang="en-US"/>
        </a:p>
      </dgm:t>
    </dgm:pt>
    <dgm:pt modelId="{AB528F11-F4DE-4EBC-88BC-B18DCF14742A}" type="pres">
      <dgm:prSet presAssocID="{C99CAFE8-BE0C-4148-994F-76C3B25A395A}" presName="Name0" presStyleCnt="0">
        <dgm:presLayoutVars>
          <dgm:chMax val="7"/>
          <dgm:resizeHandles val="exact"/>
        </dgm:presLayoutVars>
      </dgm:prSet>
      <dgm:spPr/>
      <dgm:t>
        <a:bodyPr/>
        <a:lstStyle/>
        <a:p>
          <a:endParaRPr lang="en-US"/>
        </a:p>
      </dgm:t>
    </dgm:pt>
    <dgm:pt modelId="{9C5B2590-B7E8-42EF-9AB8-49946BFBEBCF}" type="pres">
      <dgm:prSet presAssocID="{C99CAFE8-BE0C-4148-994F-76C3B25A395A}" presName="comp1" presStyleCnt="0"/>
      <dgm:spPr/>
      <dgm:t>
        <a:bodyPr/>
        <a:lstStyle/>
        <a:p>
          <a:endParaRPr lang="en-US"/>
        </a:p>
      </dgm:t>
    </dgm:pt>
    <dgm:pt modelId="{2E4904FE-05D4-4981-8E21-455EBECFAFA2}" type="pres">
      <dgm:prSet presAssocID="{C99CAFE8-BE0C-4148-994F-76C3B25A395A}" presName="circle1" presStyleLbl="node1" presStyleIdx="0" presStyleCnt="6"/>
      <dgm:spPr>
        <a:prstGeom prst="ellipse">
          <a:avLst/>
        </a:prstGeom>
      </dgm:spPr>
      <dgm:t>
        <a:bodyPr/>
        <a:lstStyle/>
        <a:p>
          <a:endParaRPr lang="en-US"/>
        </a:p>
      </dgm:t>
    </dgm:pt>
    <dgm:pt modelId="{E13049BD-0B94-4BF1-BF62-8EC16454277E}" type="pres">
      <dgm:prSet presAssocID="{C99CAFE8-BE0C-4148-994F-76C3B25A395A}" presName="c1text" presStyleLbl="node1" presStyleIdx="0" presStyleCnt="6">
        <dgm:presLayoutVars>
          <dgm:bulletEnabled val="1"/>
        </dgm:presLayoutVars>
      </dgm:prSet>
      <dgm:spPr/>
      <dgm:t>
        <a:bodyPr/>
        <a:lstStyle/>
        <a:p>
          <a:endParaRPr lang="en-US"/>
        </a:p>
      </dgm:t>
    </dgm:pt>
    <dgm:pt modelId="{F2F2D74F-AC2B-421E-BE9B-657C640FA373}" type="pres">
      <dgm:prSet presAssocID="{C99CAFE8-BE0C-4148-994F-76C3B25A395A}" presName="comp2" presStyleCnt="0"/>
      <dgm:spPr/>
      <dgm:t>
        <a:bodyPr/>
        <a:lstStyle/>
        <a:p>
          <a:endParaRPr lang="en-US"/>
        </a:p>
      </dgm:t>
    </dgm:pt>
    <dgm:pt modelId="{2D74DD53-B873-4C32-914A-05F7290C14A5}" type="pres">
      <dgm:prSet presAssocID="{C99CAFE8-BE0C-4148-994F-76C3B25A395A}" presName="circle2" presStyleLbl="node1" presStyleIdx="1" presStyleCnt="6"/>
      <dgm:spPr>
        <a:prstGeom prst="ellipse">
          <a:avLst/>
        </a:prstGeom>
      </dgm:spPr>
      <dgm:t>
        <a:bodyPr/>
        <a:lstStyle/>
        <a:p>
          <a:endParaRPr lang="en-US"/>
        </a:p>
      </dgm:t>
    </dgm:pt>
    <dgm:pt modelId="{DA9384E6-26B2-4C7A-BD60-0757498DB244}" type="pres">
      <dgm:prSet presAssocID="{C99CAFE8-BE0C-4148-994F-76C3B25A395A}" presName="c2text" presStyleLbl="node1" presStyleIdx="1" presStyleCnt="6">
        <dgm:presLayoutVars>
          <dgm:bulletEnabled val="1"/>
        </dgm:presLayoutVars>
      </dgm:prSet>
      <dgm:spPr/>
      <dgm:t>
        <a:bodyPr/>
        <a:lstStyle/>
        <a:p>
          <a:endParaRPr lang="en-US"/>
        </a:p>
      </dgm:t>
    </dgm:pt>
    <dgm:pt modelId="{978A2BAF-0F49-49DA-ADB6-73DCCA48323D}" type="pres">
      <dgm:prSet presAssocID="{C99CAFE8-BE0C-4148-994F-76C3B25A395A}" presName="comp3" presStyleCnt="0"/>
      <dgm:spPr/>
      <dgm:t>
        <a:bodyPr/>
        <a:lstStyle/>
        <a:p>
          <a:endParaRPr lang="en-US"/>
        </a:p>
      </dgm:t>
    </dgm:pt>
    <dgm:pt modelId="{DAFB9B8A-63C5-4723-993B-D762FE585EDD}" type="pres">
      <dgm:prSet presAssocID="{C99CAFE8-BE0C-4148-994F-76C3B25A395A}" presName="circle3" presStyleLbl="node1" presStyleIdx="2" presStyleCnt="6"/>
      <dgm:spPr>
        <a:prstGeom prst="ellipse">
          <a:avLst/>
        </a:prstGeom>
      </dgm:spPr>
      <dgm:t>
        <a:bodyPr/>
        <a:lstStyle/>
        <a:p>
          <a:endParaRPr lang="en-US"/>
        </a:p>
      </dgm:t>
    </dgm:pt>
    <dgm:pt modelId="{73F5C35D-9A9A-4582-B519-92FECDB50BA6}" type="pres">
      <dgm:prSet presAssocID="{C99CAFE8-BE0C-4148-994F-76C3B25A395A}" presName="c3text" presStyleLbl="node1" presStyleIdx="2" presStyleCnt="6">
        <dgm:presLayoutVars>
          <dgm:bulletEnabled val="1"/>
        </dgm:presLayoutVars>
      </dgm:prSet>
      <dgm:spPr/>
      <dgm:t>
        <a:bodyPr/>
        <a:lstStyle/>
        <a:p>
          <a:endParaRPr lang="en-US"/>
        </a:p>
      </dgm:t>
    </dgm:pt>
    <dgm:pt modelId="{A5E4063F-5FA8-424E-BB87-E2BAA6FC845E}" type="pres">
      <dgm:prSet presAssocID="{C99CAFE8-BE0C-4148-994F-76C3B25A395A}" presName="comp4" presStyleCnt="0"/>
      <dgm:spPr/>
      <dgm:t>
        <a:bodyPr/>
        <a:lstStyle/>
        <a:p>
          <a:endParaRPr lang="en-US"/>
        </a:p>
      </dgm:t>
    </dgm:pt>
    <dgm:pt modelId="{B0D2E434-A370-4F50-8CF8-1BA7D4DD0173}" type="pres">
      <dgm:prSet presAssocID="{C99CAFE8-BE0C-4148-994F-76C3B25A395A}" presName="circle4" presStyleLbl="node1" presStyleIdx="3" presStyleCnt="6"/>
      <dgm:spPr>
        <a:prstGeom prst="ellipse">
          <a:avLst/>
        </a:prstGeom>
      </dgm:spPr>
      <dgm:t>
        <a:bodyPr/>
        <a:lstStyle/>
        <a:p>
          <a:endParaRPr lang="en-US"/>
        </a:p>
      </dgm:t>
    </dgm:pt>
    <dgm:pt modelId="{FB7648AF-762F-4688-AE08-6A861D2E9EF4}" type="pres">
      <dgm:prSet presAssocID="{C99CAFE8-BE0C-4148-994F-76C3B25A395A}" presName="c4text" presStyleLbl="node1" presStyleIdx="3" presStyleCnt="6">
        <dgm:presLayoutVars>
          <dgm:bulletEnabled val="1"/>
        </dgm:presLayoutVars>
      </dgm:prSet>
      <dgm:spPr/>
      <dgm:t>
        <a:bodyPr/>
        <a:lstStyle/>
        <a:p>
          <a:endParaRPr lang="en-US"/>
        </a:p>
      </dgm:t>
    </dgm:pt>
    <dgm:pt modelId="{48B58BDE-D5A5-4033-A56C-27817ABBA910}" type="pres">
      <dgm:prSet presAssocID="{C99CAFE8-BE0C-4148-994F-76C3B25A395A}" presName="comp5" presStyleCnt="0"/>
      <dgm:spPr/>
      <dgm:t>
        <a:bodyPr/>
        <a:lstStyle/>
        <a:p>
          <a:endParaRPr lang="en-US"/>
        </a:p>
      </dgm:t>
    </dgm:pt>
    <dgm:pt modelId="{00648533-EBCF-4434-BE6B-3F994D9179A7}" type="pres">
      <dgm:prSet presAssocID="{C99CAFE8-BE0C-4148-994F-76C3B25A395A}" presName="circle5" presStyleLbl="node1" presStyleIdx="4" presStyleCnt="6"/>
      <dgm:spPr>
        <a:prstGeom prst="ellipse">
          <a:avLst/>
        </a:prstGeom>
      </dgm:spPr>
      <dgm:t>
        <a:bodyPr/>
        <a:lstStyle/>
        <a:p>
          <a:endParaRPr lang="en-US"/>
        </a:p>
      </dgm:t>
    </dgm:pt>
    <dgm:pt modelId="{8335B2BE-245B-41B4-ACD8-95D34166D9F7}" type="pres">
      <dgm:prSet presAssocID="{C99CAFE8-BE0C-4148-994F-76C3B25A395A}" presName="c5text" presStyleLbl="node1" presStyleIdx="4" presStyleCnt="6">
        <dgm:presLayoutVars>
          <dgm:bulletEnabled val="1"/>
        </dgm:presLayoutVars>
      </dgm:prSet>
      <dgm:spPr/>
      <dgm:t>
        <a:bodyPr/>
        <a:lstStyle/>
        <a:p>
          <a:endParaRPr lang="en-US"/>
        </a:p>
      </dgm:t>
    </dgm:pt>
    <dgm:pt modelId="{5C9EC5A5-918E-432A-A550-FF5909485F78}" type="pres">
      <dgm:prSet presAssocID="{C99CAFE8-BE0C-4148-994F-76C3B25A395A}" presName="comp6" presStyleCnt="0"/>
      <dgm:spPr/>
      <dgm:t>
        <a:bodyPr/>
        <a:lstStyle/>
        <a:p>
          <a:endParaRPr lang="en-US"/>
        </a:p>
      </dgm:t>
    </dgm:pt>
    <dgm:pt modelId="{54649E2F-E2F7-4E96-9DC9-42829E05491F}" type="pres">
      <dgm:prSet presAssocID="{C99CAFE8-BE0C-4148-994F-76C3B25A395A}" presName="circle6" presStyleLbl="node1" presStyleIdx="5" presStyleCnt="6"/>
      <dgm:spPr>
        <a:prstGeom prst="ellipse">
          <a:avLst/>
        </a:prstGeom>
      </dgm:spPr>
      <dgm:t>
        <a:bodyPr/>
        <a:lstStyle/>
        <a:p>
          <a:endParaRPr lang="en-US"/>
        </a:p>
      </dgm:t>
    </dgm:pt>
    <dgm:pt modelId="{B8258A0D-1892-4D6E-89A7-F0389A830E26}" type="pres">
      <dgm:prSet presAssocID="{C99CAFE8-BE0C-4148-994F-76C3B25A395A}" presName="c6text" presStyleLbl="node1" presStyleIdx="5" presStyleCnt="6">
        <dgm:presLayoutVars>
          <dgm:bulletEnabled val="1"/>
        </dgm:presLayoutVars>
      </dgm:prSet>
      <dgm:spPr/>
      <dgm:t>
        <a:bodyPr/>
        <a:lstStyle/>
        <a:p>
          <a:endParaRPr lang="en-US"/>
        </a:p>
      </dgm:t>
    </dgm:pt>
  </dgm:ptLst>
  <dgm:cxnLst>
    <dgm:cxn modelId="{5DB0218C-7000-497A-9507-76E8DE01DFB0}" type="presOf" srcId="{2E6403F9-7A50-4667-86BB-C9DAB439DD6A}" destId="{DA9384E6-26B2-4C7A-BD60-0757498DB244}" srcOrd="1" destOrd="0" presId="urn:microsoft.com/office/officeart/2005/8/layout/venn2"/>
    <dgm:cxn modelId="{F811BB35-E737-4187-AAAB-DE2785CBA9A6}" srcId="{C99CAFE8-BE0C-4148-994F-76C3B25A395A}" destId="{8C468CE8-2654-48A4-9F7A-A82A866D4E5B}" srcOrd="0" destOrd="0" parTransId="{A84E621E-A1C5-4721-AEBF-ADCEBF0C352E}" sibTransId="{642CC57B-4B20-4220-B4CD-CAAD4C816974}"/>
    <dgm:cxn modelId="{35240498-0AF8-4DF7-888F-30A80F0E6FCD}" srcId="{C99CAFE8-BE0C-4148-994F-76C3B25A395A}" destId="{2E6403F9-7A50-4667-86BB-C9DAB439DD6A}" srcOrd="1" destOrd="0" parTransId="{CAF73EEF-5805-47FA-87C5-9991BC2AFB67}" sibTransId="{5E10B98B-7DF5-4A6F-8E08-62E075FD3118}"/>
    <dgm:cxn modelId="{BD766E20-3C25-47EE-AC85-C37FCDD84BC4}" type="presOf" srcId="{8C468CE8-2654-48A4-9F7A-A82A866D4E5B}" destId="{2E4904FE-05D4-4981-8E21-455EBECFAFA2}" srcOrd="0" destOrd="0" presId="urn:microsoft.com/office/officeart/2005/8/layout/venn2"/>
    <dgm:cxn modelId="{54BC01BD-DC7E-48D5-82AE-8FC35F0A2A32}" srcId="{C99CAFE8-BE0C-4148-994F-76C3B25A395A}" destId="{2559F6C1-9AA8-411F-971A-A3499AEBFD32}" srcOrd="4" destOrd="0" parTransId="{C62691AD-41E6-467B-A586-15E6E1A4720A}" sibTransId="{2D4F0A7F-1346-442B-99B3-F3606D2943F9}"/>
    <dgm:cxn modelId="{6EBD2186-4D5A-4F4B-B714-E8323AA1A951}" type="presOf" srcId="{E403FC99-923F-40AC-A510-68899CFED399}" destId="{B0D2E434-A370-4F50-8CF8-1BA7D4DD0173}" srcOrd="0" destOrd="0" presId="urn:microsoft.com/office/officeart/2005/8/layout/venn2"/>
    <dgm:cxn modelId="{138D3A9B-FCBB-4F05-BCA2-329406CCAEE5}" type="presOf" srcId="{E403FC99-923F-40AC-A510-68899CFED399}" destId="{FB7648AF-762F-4688-AE08-6A861D2E9EF4}" srcOrd="1" destOrd="0" presId="urn:microsoft.com/office/officeart/2005/8/layout/venn2"/>
    <dgm:cxn modelId="{7137CF1A-799E-4E39-9028-110BD35B6ABE}" srcId="{C99CAFE8-BE0C-4148-994F-76C3B25A395A}" destId="{E403FC99-923F-40AC-A510-68899CFED399}" srcOrd="3" destOrd="0" parTransId="{384A4D9F-77E7-4DC3-9597-9175FB7006E1}" sibTransId="{6E84B089-76D7-4DE3-A2E5-23992CE4D76B}"/>
    <dgm:cxn modelId="{0DCE39F5-93FE-4A85-BCFD-BF99E3321E50}" type="presOf" srcId="{2E6403F9-7A50-4667-86BB-C9DAB439DD6A}" destId="{2D74DD53-B873-4C32-914A-05F7290C14A5}" srcOrd="0" destOrd="0" presId="urn:microsoft.com/office/officeart/2005/8/layout/venn2"/>
    <dgm:cxn modelId="{B82B2026-AFD9-432E-9091-27C1DBF9A34B}" type="presOf" srcId="{2559F6C1-9AA8-411F-971A-A3499AEBFD32}" destId="{8335B2BE-245B-41B4-ACD8-95D34166D9F7}" srcOrd="1" destOrd="0" presId="urn:microsoft.com/office/officeart/2005/8/layout/venn2"/>
    <dgm:cxn modelId="{E8D28E57-6208-4BF6-A080-56C2464E1592}" type="presOf" srcId="{C36F969E-F01C-4053-8958-87EE94DEE7D5}" destId="{73F5C35D-9A9A-4582-B519-92FECDB50BA6}" srcOrd="1" destOrd="0" presId="urn:microsoft.com/office/officeart/2005/8/layout/venn2"/>
    <dgm:cxn modelId="{0C26D5AE-26F9-43E3-A0DA-3FF7C97FB48D}" type="presOf" srcId="{C36F969E-F01C-4053-8958-87EE94DEE7D5}" destId="{DAFB9B8A-63C5-4723-993B-D762FE585EDD}" srcOrd="0" destOrd="0" presId="urn:microsoft.com/office/officeart/2005/8/layout/venn2"/>
    <dgm:cxn modelId="{51981D59-D201-489D-884E-BE89F493A822}" srcId="{C99CAFE8-BE0C-4148-994F-76C3B25A395A}" destId="{02C78579-9B7B-4E29-ADEB-59E1F713DF2B}" srcOrd="5" destOrd="0" parTransId="{D106799E-9440-43BB-BD2A-65894D4DF0B5}" sibTransId="{31866C72-DAE2-43DE-A408-3E476921A9E2}"/>
    <dgm:cxn modelId="{F27993D9-6785-408D-B9DF-0BAC885DB4A6}" type="presOf" srcId="{02C78579-9B7B-4E29-ADEB-59E1F713DF2B}" destId="{B8258A0D-1892-4D6E-89A7-F0389A830E26}" srcOrd="1" destOrd="0" presId="urn:microsoft.com/office/officeart/2005/8/layout/venn2"/>
    <dgm:cxn modelId="{40E26FE2-D1BC-48C2-9021-F0A51800DE23}" type="presOf" srcId="{2559F6C1-9AA8-411F-971A-A3499AEBFD32}" destId="{00648533-EBCF-4434-BE6B-3F994D9179A7}" srcOrd="0" destOrd="0" presId="urn:microsoft.com/office/officeart/2005/8/layout/venn2"/>
    <dgm:cxn modelId="{E2156786-0341-4E46-8FD2-58E7688198C0}" type="presOf" srcId="{8C468CE8-2654-48A4-9F7A-A82A866D4E5B}" destId="{E13049BD-0B94-4BF1-BF62-8EC16454277E}" srcOrd="1" destOrd="0" presId="urn:microsoft.com/office/officeart/2005/8/layout/venn2"/>
    <dgm:cxn modelId="{7A78E96F-C8A0-4533-8836-48D6402E9E7E}" srcId="{C99CAFE8-BE0C-4148-994F-76C3B25A395A}" destId="{C36F969E-F01C-4053-8958-87EE94DEE7D5}" srcOrd="2" destOrd="0" parTransId="{AAB92AC1-5DCE-4B41-A164-AF734BB37E0A}" sibTransId="{1D3FB2DF-653E-45E4-8EEE-C18D372FDC9C}"/>
    <dgm:cxn modelId="{01439BD7-B486-4313-96F1-89EAB57E40A7}" type="presOf" srcId="{02C78579-9B7B-4E29-ADEB-59E1F713DF2B}" destId="{54649E2F-E2F7-4E96-9DC9-42829E05491F}" srcOrd="0" destOrd="0" presId="urn:microsoft.com/office/officeart/2005/8/layout/venn2"/>
    <dgm:cxn modelId="{9B57EF51-D65B-4857-9BBB-D725C1DA2649}" type="presOf" srcId="{C99CAFE8-BE0C-4148-994F-76C3B25A395A}" destId="{AB528F11-F4DE-4EBC-88BC-B18DCF14742A}" srcOrd="0" destOrd="0" presId="urn:microsoft.com/office/officeart/2005/8/layout/venn2"/>
    <dgm:cxn modelId="{793D1410-A869-4FE6-B647-2DB39B1AFA4C}" type="presParOf" srcId="{AB528F11-F4DE-4EBC-88BC-B18DCF14742A}" destId="{9C5B2590-B7E8-42EF-9AB8-49946BFBEBCF}" srcOrd="0" destOrd="0" presId="urn:microsoft.com/office/officeart/2005/8/layout/venn2"/>
    <dgm:cxn modelId="{18B67102-2D58-4AA3-BD5B-ACFF82F7C4C0}" type="presParOf" srcId="{9C5B2590-B7E8-42EF-9AB8-49946BFBEBCF}" destId="{2E4904FE-05D4-4981-8E21-455EBECFAFA2}" srcOrd="0" destOrd="0" presId="urn:microsoft.com/office/officeart/2005/8/layout/venn2"/>
    <dgm:cxn modelId="{BAD4686E-B161-4D61-B1C6-18BD5CDEB856}" type="presParOf" srcId="{9C5B2590-B7E8-42EF-9AB8-49946BFBEBCF}" destId="{E13049BD-0B94-4BF1-BF62-8EC16454277E}" srcOrd="1" destOrd="0" presId="urn:microsoft.com/office/officeart/2005/8/layout/venn2"/>
    <dgm:cxn modelId="{8565A254-1616-4BC2-BDCD-7223A72403CC}" type="presParOf" srcId="{AB528F11-F4DE-4EBC-88BC-B18DCF14742A}" destId="{F2F2D74F-AC2B-421E-BE9B-657C640FA373}" srcOrd="1" destOrd="0" presId="urn:microsoft.com/office/officeart/2005/8/layout/venn2"/>
    <dgm:cxn modelId="{29064C62-0A5F-4327-AEBD-4D54CE79C3D9}" type="presParOf" srcId="{F2F2D74F-AC2B-421E-BE9B-657C640FA373}" destId="{2D74DD53-B873-4C32-914A-05F7290C14A5}" srcOrd="0" destOrd="0" presId="urn:microsoft.com/office/officeart/2005/8/layout/venn2"/>
    <dgm:cxn modelId="{43F64EFF-5070-4F0D-B9D8-16CBABA75DC1}" type="presParOf" srcId="{F2F2D74F-AC2B-421E-BE9B-657C640FA373}" destId="{DA9384E6-26B2-4C7A-BD60-0757498DB244}" srcOrd="1" destOrd="0" presId="urn:microsoft.com/office/officeart/2005/8/layout/venn2"/>
    <dgm:cxn modelId="{80C342C2-1F22-4C97-B17F-168B6409D3F1}" type="presParOf" srcId="{AB528F11-F4DE-4EBC-88BC-B18DCF14742A}" destId="{978A2BAF-0F49-49DA-ADB6-73DCCA48323D}" srcOrd="2" destOrd="0" presId="urn:microsoft.com/office/officeart/2005/8/layout/venn2"/>
    <dgm:cxn modelId="{401C5529-6857-4809-9A0B-8CCF9DD4341F}" type="presParOf" srcId="{978A2BAF-0F49-49DA-ADB6-73DCCA48323D}" destId="{DAFB9B8A-63C5-4723-993B-D762FE585EDD}" srcOrd="0" destOrd="0" presId="urn:microsoft.com/office/officeart/2005/8/layout/venn2"/>
    <dgm:cxn modelId="{8671E4CE-AA91-4273-9D26-435C62BAE891}" type="presParOf" srcId="{978A2BAF-0F49-49DA-ADB6-73DCCA48323D}" destId="{73F5C35D-9A9A-4582-B519-92FECDB50BA6}" srcOrd="1" destOrd="0" presId="urn:microsoft.com/office/officeart/2005/8/layout/venn2"/>
    <dgm:cxn modelId="{5C37A9B8-DBFD-4B5E-80F8-BD739CE1F573}" type="presParOf" srcId="{AB528F11-F4DE-4EBC-88BC-B18DCF14742A}" destId="{A5E4063F-5FA8-424E-BB87-E2BAA6FC845E}" srcOrd="3" destOrd="0" presId="urn:microsoft.com/office/officeart/2005/8/layout/venn2"/>
    <dgm:cxn modelId="{67194651-FB06-429A-BC35-0E9B36E2041C}" type="presParOf" srcId="{A5E4063F-5FA8-424E-BB87-E2BAA6FC845E}" destId="{B0D2E434-A370-4F50-8CF8-1BA7D4DD0173}" srcOrd="0" destOrd="0" presId="urn:microsoft.com/office/officeart/2005/8/layout/venn2"/>
    <dgm:cxn modelId="{59CB66E1-8FA1-48F3-9691-4D82E2A8EB3B}" type="presParOf" srcId="{A5E4063F-5FA8-424E-BB87-E2BAA6FC845E}" destId="{FB7648AF-762F-4688-AE08-6A861D2E9EF4}" srcOrd="1" destOrd="0" presId="urn:microsoft.com/office/officeart/2005/8/layout/venn2"/>
    <dgm:cxn modelId="{43CFAF37-DFB8-4983-895E-8EFFA2E723E1}" type="presParOf" srcId="{AB528F11-F4DE-4EBC-88BC-B18DCF14742A}" destId="{48B58BDE-D5A5-4033-A56C-27817ABBA910}" srcOrd="4" destOrd="0" presId="urn:microsoft.com/office/officeart/2005/8/layout/venn2"/>
    <dgm:cxn modelId="{EAB67383-5437-4B88-A205-127FCAF5AD0A}" type="presParOf" srcId="{48B58BDE-D5A5-4033-A56C-27817ABBA910}" destId="{00648533-EBCF-4434-BE6B-3F994D9179A7}" srcOrd="0" destOrd="0" presId="urn:microsoft.com/office/officeart/2005/8/layout/venn2"/>
    <dgm:cxn modelId="{0FD528BA-2FF0-44A9-A4F4-30F1668B1EB2}" type="presParOf" srcId="{48B58BDE-D5A5-4033-A56C-27817ABBA910}" destId="{8335B2BE-245B-41B4-ACD8-95D34166D9F7}" srcOrd="1" destOrd="0" presId="urn:microsoft.com/office/officeart/2005/8/layout/venn2"/>
    <dgm:cxn modelId="{D3C80D5D-981E-4ED3-B520-211B367A0059}" type="presParOf" srcId="{AB528F11-F4DE-4EBC-88BC-B18DCF14742A}" destId="{5C9EC5A5-918E-432A-A550-FF5909485F78}" srcOrd="5" destOrd="0" presId="urn:microsoft.com/office/officeart/2005/8/layout/venn2"/>
    <dgm:cxn modelId="{CE5C5E30-1A2D-4355-8658-85874EE7F82D}" type="presParOf" srcId="{5C9EC5A5-918E-432A-A550-FF5909485F78}" destId="{54649E2F-E2F7-4E96-9DC9-42829E05491F}" srcOrd="0" destOrd="0" presId="urn:microsoft.com/office/officeart/2005/8/layout/venn2"/>
    <dgm:cxn modelId="{8ADCBFB4-5952-44AC-BA15-BC501D749B02}" type="presParOf" srcId="{5C9EC5A5-918E-432A-A550-FF5909485F78}" destId="{B8258A0D-1892-4D6E-89A7-F0389A830E26}" srcOrd="1" destOrd="0" presId="urn:microsoft.com/office/officeart/2005/8/layout/ven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B568FE-132C-468A-A569-AD6E2F139DA9}" type="doc">
      <dgm:prSet loTypeId="urn:microsoft.com/office/officeart/2005/8/layout/pList2#1" loCatId="list" qsTypeId="urn:microsoft.com/office/officeart/2005/8/quickstyle/simple1" qsCatId="simple" csTypeId="urn:microsoft.com/office/officeart/2005/8/colors/accent1_2" csCatId="accent1" phldr="1"/>
      <dgm:spPr/>
    </dgm:pt>
    <dgm:pt modelId="{D445CFC3-15A5-4509-AD22-719DA1C861BD}">
      <dgm:prSet phldrT="[Text]"/>
      <dgm:spPr/>
      <dgm:t>
        <a:bodyPr/>
        <a:lstStyle/>
        <a:p>
          <a:r>
            <a:rPr lang="en-US" dirty="0" smtClean="0"/>
            <a:t>Our Performance  Compared to Others</a:t>
          </a:r>
          <a:endParaRPr lang="en-US" dirty="0"/>
        </a:p>
      </dgm:t>
    </dgm:pt>
    <dgm:pt modelId="{D2815B8A-12DD-4DB7-8BD7-3C4BE8FB5973}" type="parTrans" cxnId="{DF290244-0A5A-4575-AF4C-4FC98CD22DEE}">
      <dgm:prSet/>
      <dgm:spPr/>
      <dgm:t>
        <a:bodyPr/>
        <a:lstStyle/>
        <a:p>
          <a:endParaRPr lang="en-US"/>
        </a:p>
      </dgm:t>
    </dgm:pt>
    <dgm:pt modelId="{12AA4295-D33A-43DA-A293-0DB1C6E9DC70}" type="sibTrans" cxnId="{DF290244-0A5A-4575-AF4C-4FC98CD22DEE}">
      <dgm:prSet/>
      <dgm:spPr/>
      <dgm:t>
        <a:bodyPr/>
        <a:lstStyle/>
        <a:p>
          <a:endParaRPr lang="en-US"/>
        </a:p>
      </dgm:t>
    </dgm:pt>
    <dgm:pt modelId="{340BABB2-C4FA-4005-A9F4-070D8F4F4DFF}">
      <dgm:prSet phldrT="[Text]"/>
      <dgm:spPr/>
      <dgm:t>
        <a:bodyPr/>
        <a:lstStyle/>
        <a:p>
          <a:r>
            <a:rPr lang="en-US" dirty="0" smtClean="0"/>
            <a:t>Common Language</a:t>
          </a:r>
          <a:endParaRPr lang="en-US" dirty="0"/>
        </a:p>
      </dgm:t>
    </dgm:pt>
    <dgm:pt modelId="{75AC82AF-C129-4E00-BD92-74D8891192F9}" type="parTrans" cxnId="{477FFC5D-9FED-4CCB-8B03-7F4723513661}">
      <dgm:prSet/>
      <dgm:spPr/>
      <dgm:t>
        <a:bodyPr/>
        <a:lstStyle/>
        <a:p>
          <a:endParaRPr lang="en-US"/>
        </a:p>
      </dgm:t>
    </dgm:pt>
    <dgm:pt modelId="{CD0464D4-868F-4EE8-9A42-CCA93BED1AC6}" type="sibTrans" cxnId="{477FFC5D-9FED-4CCB-8B03-7F4723513661}">
      <dgm:prSet/>
      <dgm:spPr/>
      <dgm:t>
        <a:bodyPr/>
        <a:lstStyle/>
        <a:p>
          <a:endParaRPr lang="en-US"/>
        </a:p>
      </dgm:t>
    </dgm:pt>
    <dgm:pt modelId="{62061AA9-31A4-435D-AD13-6138752BECE7}">
      <dgm:prSet phldrT="[Text]"/>
      <dgm:spPr/>
      <dgm:t>
        <a:bodyPr/>
        <a:lstStyle/>
        <a:p>
          <a:r>
            <a:rPr lang="en-US" dirty="0" smtClean="0"/>
            <a:t>Avenue for Learning</a:t>
          </a:r>
          <a:endParaRPr lang="en-US" dirty="0"/>
        </a:p>
      </dgm:t>
    </dgm:pt>
    <dgm:pt modelId="{AAB083EB-E244-440B-BF9C-2130072D233B}" type="parTrans" cxnId="{80DF97D5-5529-4DCD-A97C-3D0B09EC6179}">
      <dgm:prSet/>
      <dgm:spPr/>
      <dgm:t>
        <a:bodyPr/>
        <a:lstStyle/>
        <a:p>
          <a:endParaRPr lang="en-US"/>
        </a:p>
      </dgm:t>
    </dgm:pt>
    <dgm:pt modelId="{EDCE3733-E1FC-462B-94A9-0B9B01CDD511}" type="sibTrans" cxnId="{80DF97D5-5529-4DCD-A97C-3D0B09EC6179}">
      <dgm:prSet/>
      <dgm:spPr/>
      <dgm:t>
        <a:bodyPr/>
        <a:lstStyle/>
        <a:p>
          <a:endParaRPr lang="en-US"/>
        </a:p>
      </dgm:t>
    </dgm:pt>
    <dgm:pt modelId="{1B40E44C-81EE-4CA6-B4DB-C95AE2539F41}">
      <dgm:prSet phldrT="[Text]"/>
      <dgm:spPr/>
      <dgm:t>
        <a:bodyPr/>
        <a:lstStyle/>
        <a:p>
          <a:r>
            <a:rPr lang="en-US" dirty="0" smtClean="0"/>
            <a:t>Prioritize our Efforts</a:t>
          </a:r>
          <a:endParaRPr lang="en-US" dirty="0"/>
        </a:p>
      </dgm:t>
    </dgm:pt>
    <dgm:pt modelId="{4A3474CC-53E8-43BB-8EDA-F0FD168CBAF4}" type="parTrans" cxnId="{5ACD4D95-78BC-4080-98B1-DBA4F06A5996}">
      <dgm:prSet/>
      <dgm:spPr/>
      <dgm:t>
        <a:bodyPr/>
        <a:lstStyle/>
        <a:p>
          <a:endParaRPr lang="en-US"/>
        </a:p>
      </dgm:t>
    </dgm:pt>
    <dgm:pt modelId="{877A20E2-DE02-403F-B442-0AA48A5F53FD}" type="sibTrans" cxnId="{5ACD4D95-78BC-4080-98B1-DBA4F06A5996}">
      <dgm:prSet/>
      <dgm:spPr/>
      <dgm:t>
        <a:bodyPr/>
        <a:lstStyle/>
        <a:p>
          <a:endParaRPr lang="en-US"/>
        </a:p>
      </dgm:t>
    </dgm:pt>
    <dgm:pt modelId="{86FD9000-FC55-467C-BB71-9ED48E023334}" type="pres">
      <dgm:prSet presAssocID="{A3B568FE-132C-468A-A569-AD6E2F139DA9}" presName="Name0" presStyleCnt="0">
        <dgm:presLayoutVars>
          <dgm:dir/>
          <dgm:resizeHandles val="exact"/>
        </dgm:presLayoutVars>
      </dgm:prSet>
      <dgm:spPr/>
    </dgm:pt>
    <dgm:pt modelId="{7F72B9C6-3FC0-4429-A24C-D45B4D169C8C}" type="pres">
      <dgm:prSet presAssocID="{A3B568FE-132C-468A-A569-AD6E2F139DA9}" presName="bkgdShp" presStyleLbl="alignAccFollowNode1" presStyleIdx="0" presStyleCnt="1"/>
      <dgm:spPr/>
    </dgm:pt>
    <dgm:pt modelId="{B46B8970-484A-4822-A6E8-221987403A09}" type="pres">
      <dgm:prSet presAssocID="{A3B568FE-132C-468A-A569-AD6E2F139DA9}" presName="linComp" presStyleCnt="0"/>
      <dgm:spPr/>
    </dgm:pt>
    <dgm:pt modelId="{52CEA29F-054A-49EA-8DDB-CE875139E3FB}" type="pres">
      <dgm:prSet presAssocID="{D445CFC3-15A5-4509-AD22-719DA1C861BD}" presName="compNode" presStyleCnt="0"/>
      <dgm:spPr/>
    </dgm:pt>
    <dgm:pt modelId="{7FA99E47-8751-4F46-82B0-A8B2860CFF61}" type="pres">
      <dgm:prSet presAssocID="{D445CFC3-15A5-4509-AD22-719DA1C861BD}" presName="node" presStyleLbl="node1" presStyleIdx="0" presStyleCnt="4">
        <dgm:presLayoutVars>
          <dgm:bulletEnabled val="1"/>
        </dgm:presLayoutVars>
      </dgm:prSet>
      <dgm:spPr/>
      <dgm:t>
        <a:bodyPr/>
        <a:lstStyle/>
        <a:p>
          <a:endParaRPr lang="en-US"/>
        </a:p>
      </dgm:t>
    </dgm:pt>
    <dgm:pt modelId="{066722D6-ABCE-4D99-BA25-B180135D6CB6}" type="pres">
      <dgm:prSet presAssocID="{D445CFC3-15A5-4509-AD22-719DA1C861BD}" presName="invisiNode" presStyleLbl="node1" presStyleIdx="0" presStyleCnt="4"/>
      <dgm:spPr/>
    </dgm:pt>
    <dgm:pt modelId="{613ECD81-BECE-4F00-96E8-AC1A965A07AE}" type="pres">
      <dgm:prSet presAssocID="{D445CFC3-15A5-4509-AD22-719DA1C861BD}" presName="imagNode" presStyleLbl="fgImgPlace1" presStyleIdx="0" presStyleCnt="4"/>
      <dgm:spPr>
        <a:blipFill rotWithShape="0">
          <a:blip xmlns:r="http://schemas.openxmlformats.org/officeDocument/2006/relationships" r:embed="rId1"/>
          <a:stretch>
            <a:fillRect/>
          </a:stretch>
        </a:blipFill>
      </dgm:spPr>
    </dgm:pt>
    <dgm:pt modelId="{871D5BBB-8D29-4F88-A535-3AB997229F3B}" type="pres">
      <dgm:prSet presAssocID="{12AA4295-D33A-43DA-A293-0DB1C6E9DC70}" presName="sibTrans" presStyleLbl="sibTrans2D1" presStyleIdx="0" presStyleCnt="0"/>
      <dgm:spPr/>
      <dgm:t>
        <a:bodyPr/>
        <a:lstStyle/>
        <a:p>
          <a:endParaRPr lang="en-US"/>
        </a:p>
      </dgm:t>
    </dgm:pt>
    <dgm:pt modelId="{27B21B51-6962-4928-BB40-5816BC379AD4}" type="pres">
      <dgm:prSet presAssocID="{340BABB2-C4FA-4005-A9F4-070D8F4F4DFF}" presName="compNode" presStyleCnt="0"/>
      <dgm:spPr/>
    </dgm:pt>
    <dgm:pt modelId="{2502CA06-E67A-4AF7-8789-6EBED41C4C16}" type="pres">
      <dgm:prSet presAssocID="{340BABB2-C4FA-4005-A9F4-070D8F4F4DFF}" presName="node" presStyleLbl="node1" presStyleIdx="1" presStyleCnt="4">
        <dgm:presLayoutVars>
          <dgm:bulletEnabled val="1"/>
        </dgm:presLayoutVars>
      </dgm:prSet>
      <dgm:spPr/>
      <dgm:t>
        <a:bodyPr/>
        <a:lstStyle/>
        <a:p>
          <a:endParaRPr lang="en-US"/>
        </a:p>
      </dgm:t>
    </dgm:pt>
    <dgm:pt modelId="{1E3C8E83-5C43-40CA-92E7-7FF56C3FEF78}" type="pres">
      <dgm:prSet presAssocID="{340BABB2-C4FA-4005-A9F4-070D8F4F4DFF}" presName="invisiNode" presStyleLbl="node1" presStyleIdx="1" presStyleCnt="4"/>
      <dgm:spPr/>
    </dgm:pt>
    <dgm:pt modelId="{BD40118D-F73D-4172-BEEE-E00B3935827D}" type="pres">
      <dgm:prSet presAssocID="{340BABB2-C4FA-4005-A9F4-070D8F4F4DFF}" presName="imagNode" presStyleLbl="fgImgPlace1" presStyleIdx="1" presStyleCnt="4"/>
      <dgm:spPr>
        <a:blipFill rotWithShape="0">
          <a:blip xmlns:r="http://schemas.openxmlformats.org/officeDocument/2006/relationships" r:embed="rId2"/>
          <a:stretch>
            <a:fillRect/>
          </a:stretch>
        </a:blipFill>
      </dgm:spPr>
    </dgm:pt>
    <dgm:pt modelId="{F8738265-B5A1-4BFE-ACA7-B9F99961C726}" type="pres">
      <dgm:prSet presAssocID="{CD0464D4-868F-4EE8-9A42-CCA93BED1AC6}" presName="sibTrans" presStyleLbl="sibTrans2D1" presStyleIdx="0" presStyleCnt="0"/>
      <dgm:spPr/>
      <dgm:t>
        <a:bodyPr/>
        <a:lstStyle/>
        <a:p>
          <a:endParaRPr lang="en-US"/>
        </a:p>
      </dgm:t>
    </dgm:pt>
    <dgm:pt modelId="{EEC011AC-4CAF-4417-A4FA-9154FB671452}" type="pres">
      <dgm:prSet presAssocID="{62061AA9-31A4-435D-AD13-6138752BECE7}" presName="compNode" presStyleCnt="0"/>
      <dgm:spPr/>
    </dgm:pt>
    <dgm:pt modelId="{E4FB29BC-3ED7-482B-A3E4-29153D80365D}" type="pres">
      <dgm:prSet presAssocID="{62061AA9-31A4-435D-AD13-6138752BECE7}" presName="node" presStyleLbl="node1" presStyleIdx="2" presStyleCnt="4">
        <dgm:presLayoutVars>
          <dgm:bulletEnabled val="1"/>
        </dgm:presLayoutVars>
      </dgm:prSet>
      <dgm:spPr/>
      <dgm:t>
        <a:bodyPr/>
        <a:lstStyle/>
        <a:p>
          <a:endParaRPr lang="en-US"/>
        </a:p>
      </dgm:t>
    </dgm:pt>
    <dgm:pt modelId="{D762BFF7-9CBB-46F8-BF86-CADAF9B7D6CD}" type="pres">
      <dgm:prSet presAssocID="{62061AA9-31A4-435D-AD13-6138752BECE7}" presName="invisiNode" presStyleLbl="node1" presStyleIdx="2" presStyleCnt="4"/>
      <dgm:spPr/>
    </dgm:pt>
    <dgm:pt modelId="{AE15480E-7A32-49C3-9C4F-E2251B16E9BE}" type="pres">
      <dgm:prSet presAssocID="{62061AA9-31A4-435D-AD13-6138752BECE7}" presName="imagNode" presStyleLbl="fgImgPlace1" presStyleIdx="2" presStyleCnt="4"/>
      <dgm:spPr>
        <a:blipFill rotWithShape="0">
          <a:blip xmlns:r="http://schemas.openxmlformats.org/officeDocument/2006/relationships" r:embed="rId3"/>
          <a:stretch>
            <a:fillRect/>
          </a:stretch>
        </a:blipFill>
      </dgm:spPr>
    </dgm:pt>
    <dgm:pt modelId="{08D5E579-C594-41EA-953A-84175D932A9C}" type="pres">
      <dgm:prSet presAssocID="{EDCE3733-E1FC-462B-94A9-0B9B01CDD511}" presName="sibTrans" presStyleLbl="sibTrans2D1" presStyleIdx="0" presStyleCnt="0"/>
      <dgm:spPr/>
      <dgm:t>
        <a:bodyPr/>
        <a:lstStyle/>
        <a:p>
          <a:endParaRPr lang="en-US"/>
        </a:p>
      </dgm:t>
    </dgm:pt>
    <dgm:pt modelId="{D8549E30-99C3-4342-B306-38D01E56BE91}" type="pres">
      <dgm:prSet presAssocID="{1B40E44C-81EE-4CA6-B4DB-C95AE2539F41}" presName="compNode" presStyleCnt="0"/>
      <dgm:spPr/>
    </dgm:pt>
    <dgm:pt modelId="{C748F69C-BCAC-4157-854B-3962A304FADB}" type="pres">
      <dgm:prSet presAssocID="{1B40E44C-81EE-4CA6-B4DB-C95AE2539F41}" presName="node" presStyleLbl="node1" presStyleIdx="3" presStyleCnt="4">
        <dgm:presLayoutVars>
          <dgm:bulletEnabled val="1"/>
        </dgm:presLayoutVars>
      </dgm:prSet>
      <dgm:spPr/>
      <dgm:t>
        <a:bodyPr/>
        <a:lstStyle/>
        <a:p>
          <a:endParaRPr lang="en-US"/>
        </a:p>
      </dgm:t>
    </dgm:pt>
    <dgm:pt modelId="{61E91329-95E0-4E53-A1F0-FB972E13B066}" type="pres">
      <dgm:prSet presAssocID="{1B40E44C-81EE-4CA6-B4DB-C95AE2539F41}" presName="invisiNode" presStyleLbl="node1" presStyleIdx="3" presStyleCnt="4"/>
      <dgm:spPr/>
    </dgm:pt>
    <dgm:pt modelId="{5334C6C9-DFD6-4C41-A18D-80F1A7DABB90}" type="pres">
      <dgm:prSet presAssocID="{1B40E44C-81EE-4CA6-B4DB-C95AE2539F41}" presName="imagNode" presStyleLbl="fgImgPlace1" presStyleIdx="3" presStyleCnt="4"/>
      <dgm:spPr>
        <a:blipFill rotWithShape="0">
          <a:blip xmlns:r="http://schemas.openxmlformats.org/officeDocument/2006/relationships" r:embed="rId4"/>
          <a:stretch>
            <a:fillRect/>
          </a:stretch>
        </a:blipFill>
      </dgm:spPr>
    </dgm:pt>
  </dgm:ptLst>
  <dgm:cxnLst>
    <dgm:cxn modelId="{46D55423-0E5E-4759-9D60-1A0B5E90CA26}" type="presOf" srcId="{D445CFC3-15A5-4509-AD22-719DA1C861BD}" destId="{7FA99E47-8751-4F46-82B0-A8B2860CFF61}" srcOrd="0" destOrd="0" presId="urn:microsoft.com/office/officeart/2005/8/layout/pList2#1"/>
    <dgm:cxn modelId="{DF290244-0A5A-4575-AF4C-4FC98CD22DEE}" srcId="{A3B568FE-132C-468A-A569-AD6E2F139DA9}" destId="{D445CFC3-15A5-4509-AD22-719DA1C861BD}" srcOrd="0" destOrd="0" parTransId="{D2815B8A-12DD-4DB7-8BD7-3C4BE8FB5973}" sibTransId="{12AA4295-D33A-43DA-A293-0DB1C6E9DC70}"/>
    <dgm:cxn modelId="{477FFC5D-9FED-4CCB-8B03-7F4723513661}" srcId="{A3B568FE-132C-468A-A569-AD6E2F139DA9}" destId="{340BABB2-C4FA-4005-A9F4-070D8F4F4DFF}" srcOrd="1" destOrd="0" parTransId="{75AC82AF-C129-4E00-BD92-74D8891192F9}" sibTransId="{CD0464D4-868F-4EE8-9A42-CCA93BED1AC6}"/>
    <dgm:cxn modelId="{BF3BC42B-C165-4501-A4EE-E97C84B9F547}" type="presOf" srcId="{62061AA9-31A4-435D-AD13-6138752BECE7}" destId="{E4FB29BC-3ED7-482B-A3E4-29153D80365D}" srcOrd="0" destOrd="0" presId="urn:microsoft.com/office/officeart/2005/8/layout/pList2#1"/>
    <dgm:cxn modelId="{92E38868-10FC-42D7-A012-230F1C219F18}" type="presOf" srcId="{340BABB2-C4FA-4005-A9F4-070D8F4F4DFF}" destId="{2502CA06-E67A-4AF7-8789-6EBED41C4C16}" srcOrd="0" destOrd="0" presId="urn:microsoft.com/office/officeart/2005/8/layout/pList2#1"/>
    <dgm:cxn modelId="{A8826B43-1621-426F-B7C2-4947E2A723EF}" type="presOf" srcId="{A3B568FE-132C-468A-A569-AD6E2F139DA9}" destId="{86FD9000-FC55-467C-BB71-9ED48E023334}" srcOrd="0" destOrd="0" presId="urn:microsoft.com/office/officeart/2005/8/layout/pList2#1"/>
    <dgm:cxn modelId="{6914E148-8219-4B5C-980B-3612E23C8C1D}" type="presOf" srcId="{1B40E44C-81EE-4CA6-B4DB-C95AE2539F41}" destId="{C748F69C-BCAC-4157-854B-3962A304FADB}" srcOrd="0" destOrd="0" presId="urn:microsoft.com/office/officeart/2005/8/layout/pList2#1"/>
    <dgm:cxn modelId="{02E6D63C-A3C2-420E-AA27-E6C6C2769231}" type="presOf" srcId="{CD0464D4-868F-4EE8-9A42-CCA93BED1AC6}" destId="{F8738265-B5A1-4BFE-ACA7-B9F99961C726}" srcOrd="0" destOrd="0" presId="urn:microsoft.com/office/officeart/2005/8/layout/pList2#1"/>
    <dgm:cxn modelId="{5ACD4D95-78BC-4080-98B1-DBA4F06A5996}" srcId="{A3B568FE-132C-468A-A569-AD6E2F139DA9}" destId="{1B40E44C-81EE-4CA6-B4DB-C95AE2539F41}" srcOrd="3" destOrd="0" parTransId="{4A3474CC-53E8-43BB-8EDA-F0FD168CBAF4}" sibTransId="{877A20E2-DE02-403F-B442-0AA48A5F53FD}"/>
    <dgm:cxn modelId="{80DF97D5-5529-4DCD-A97C-3D0B09EC6179}" srcId="{A3B568FE-132C-468A-A569-AD6E2F139DA9}" destId="{62061AA9-31A4-435D-AD13-6138752BECE7}" srcOrd="2" destOrd="0" parTransId="{AAB083EB-E244-440B-BF9C-2130072D233B}" sibTransId="{EDCE3733-E1FC-462B-94A9-0B9B01CDD511}"/>
    <dgm:cxn modelId="{AE45370E-FCE1-455B-85AC-17891A9E7A33}" type="presOf" srcId="{EDCE3733-E1FC-462B-94A9-0B9B01CDD511}" destId="{08D5E579-C594-41EA-953A-84175D932A9C}" srcOrd="0" destOrd="0" presId="urn:microsoft.com/office/officeart/2005/8/layout/pList2#1"/>
    <dgm:cxn modelId="{2214F7BF-7460-4984-A748-B231A4C1FB5B}" type="presOf" srcId="{12AA4295-D33A-43DA-A293-0DB1C6E9DC70}" destId="{871D5BBB-8D29-4F88-A535-3AB997229F3B}" srcOrd="0" destOrd="0" presId="urn:microsoft.com/office/officeart/2005/8/layout/pList2#1"/>
    <dgm:cxn modelId="{9899719C-274E-40EB-A828-55210C95FC53}" type="presParOf" srcId="{86FD9000-FC55-467C-BB71-9ED48E023334}" destId="{7F72B9C6-3FC0-4429-A24C-D45B4D169C8C}" srcOrd="0" destOrd="0" presId="urn:microsoft.com/office/officeart/2005/8/layout/pList2#1"/>
    <dgm:cxn modelId="{CF3136BD-BAFF-41C1-BE5D-08FCDA94FE7F}" type="presParOf" srcId="{86FD9000-FC55-467C-BB71-9ED48E023334}" destId="{B46B8970-484A-4822-A6E8-221987403A09}" srcOrd="1" destOrd="0" presId="urn:microsoft.com/office/officeart/2005/8/layout/pList2#1"/>
    <dgm:cxn modelId="{5F48D8E1-DB47-4DFA-AA66-866BDDF2D2EB}" type="presParOf" srcId="{B46B8970-484A-4822-A6E8-221987403A09}" destId="{52CEA29F-054A-49EA-8DDB-CE875139E3FB}" srcOrd="0" destOrd="0" presId="urn:microsoft.com/office/officeart/2005/8/layout/pList2#1"/>
    <dgm:cxn modelId="{1A5FF5D2-CAF6-4FD5-9C8E-45C3B4D630D1}" type="presParOf" srcId="{52CEA29F-054A-49EA-8DDB-CE875139E3FB}" destId="{7FA99E47-8751-4F46-82B0-A8B2860CFF61}" srcOrd="0" destOrd="0" presId="urn:microsoft.com/office/officeart/2005/8/layout/pList2#1"/>
    <dgm:cxn modelId="{79CACCAB-12B9-4003-9D5F-5BBF4A19A65D}" type="presParOf" srcId="{52CEA29F-054A-49EA-8DDB-CE875139E3FB}" destId="{066722D6-ABCE-4D99-BA25-B180135D6CB6}" srcOrd="1" destOrd="0" presId="urn:microsoft.com/office/officeart/2005/8/layout/pList2#1"/>
    <dgm:cxn modelId="{275AF634-9A99-4D37-BC07-FBAB80501C34}" type="presParOf" srcId="{52CEA29F-054A-49EA-8DDB-CE875139E3FB}" destId="{613ECD81-BECE-4F00-96E8-AC1A965A07AE}" srcOrd="2" destOrd="0" presId="urn:microsoft.com/office/officeart/2005/8/layout/pList2#1"/>
    <dgm:cxn modelId="{8397BF58-B782-4ED5-AEA0-ACBA9A4DC432}" type="presParOf" srcId="{B46B8970-484A-4822-A6E8-221987403A09}" destId="{871D5BBB-8D29-4F88-A535-3AB997229F3B}" srcOrd="1" destOrd="0" presId="urn:microsoft.com/office/officeart/2005/8/layout/pList2#1"/>
    <dgm:cxn modelId="{97D62F30-16AF-4FD6-AA00-5C2699A3D4C1}" type="presParOf" srcId="{B46B8970-484A-4822-A6E8-221987403A09}" destId="{27B21B51-6962-4928-BB40-5816BC379AD4}" srcOrd="2" destOrd="0" presId="urn:microsoft.com/office/officeart/2005/8/layout/pList2#1"/>
    <dgm:cxn modelId="{07F015FD-96F9-4110-A8BB-BCABCF9CD123}" type="presParOf" srcId="{27B21B51-6962-4928-BB40-5816BC379AD4}" destId="{2502CA06-E67A-4AF7-8789-6EBED41C4C16}" srcOrd="0" destOrd="0" presId="urn:microsoft.com/office/officeart/2005/8/layout/pList2#1"/>
    <dgm:cxn modelId="{DB03D89E-7C1D-46E9-A01B-977B21219F1D}" type="presParOf" srcId="{27B21B51-6962-4928-BB40-5816BC379AD4}" destId="{1E3C8E83-5C43-40CA-92E7-7FF56C3FEF78}" srcOrd="1" destOrd="0" presId="urn:microsoft.com/office/officeart/2005/8/layout/pList2#1"/>
    <dgm:cxn modelId="{905C20AE-9D4E-4549-B166-CB31D54141F9}" type="presParOf" srcId="{27B21B51-6962-4928-BB40-5816BC379AD4}" destId="{BD40118D-F73D-4172-BEEE-E00B3935827D}" srcOrd="2" destOrd="0" presId="urn:microsoft.com/office/officeart/2005/8/layout/pList2#1"/>
    <dgm:cxn modelId="{019D9BFB-602C-45E5-B649-C073953EB8A1}" type="presParOf" srcId="{B46B8970-484A-4822-A6E8-221987403A09}" destId="{F8738265-B5A1-4BFE-ACA7-B9F99961C726}" srcOrd="3" destOrd="0" presId="urn:microsoft.com/office/officeart/2005/8/layout/pList2#1"/>
    <dgm:cxn modelId="{39ABB326-E73F-4093-BC2A-4B859D6F1944}" type="presParOf" srcId="{B46B8970-484A-4822-A6E8-221987403A09}" destId="{EEC011AC-4CAF-4417-A4FA-9154FB671452}" srcOrd="4" destOrd="0" presId="urn:microsoft.com/office/officeart/2005/8/layout/pList2#1"/>
    <dgm:cxn modelId="{FBB11C93-E8D3-46A3-8AF4-DF674C585AF4}" type="presParOf" srcId="{EEC011AC-4CAF-4417-A4FA-9154FB671452}" destId="{E4FB29BC-3ED7-482B-A3E4-29153D80365D}" srcOrd="0" destOrd="0" presId="urn:microsoft.com/office/officeart/2005/8/layout/pList2#1"/>
    <dgm:cxn modelId="{C8BBA5E9-6F07-4604-8131-FAEBF20D6C2C}" type="presParOf" srcId="{EEC011AC-4CAF-4417-A4FA-9154FB671452}" destId="{D762BFF7-9CBB-46F8-BF86-CADAF9B7D6CD}" srcOrd="1" destOrd="0" presId="urn:microsoft.com/office/officeart/2005/8/layout/pList2#1"/>
    <dgm:cxn modelId="{325D26D9-B80A-4300-B70A-D566E2AD909B}" type="presParOf" srcId="{EEC011AC-4CAF-4417-A4FA-9154FB671452}" destId="{AE15480E-7A32-49C3-9C4F-E2251B16E9BE}" srcOrd="2" destOrd="0" presId="urn:microsoft.com/office/officeart/2005/8/layout/pList2#1"/>
    <dgm:cxn modelId="{8D17B277-C94A-454E-8740-C1452B5F4107}" type="presParOf" srcId="{B46B8970-484A-4822-A6E8-221987403A09}" destId="{08D5E579-C594-41EA-953A-84175D932A9C}" srcOrd="5" destOrd="0" presId="urn:microsoft.com/office/officeart/2005/8/layout/pList2#1"/>
    <dgm:cxn modelId="{A6B041EA-5F1D-4FF9-A529-1EA811FD4404}" type="presParOf" srcId="{B46B8970-484A-4822-A6E8-221987403A09}" destId="{D8549E30-99C3-4342-B306-38D01E56BE91}" srcOrd="6" destOrd="0" presId="urn:microsoft.com/office/officeart/2005/8/layout/pList2#1"/>
    <dgm:cxn modelId="{170C7DEB-7E03-4AF9-AA60-591B682B0DE3}" type="presParOf" srcId="{D8549E30-99C3-4342-B306-38D01E56BE91}" destId="{C748F69C-BCAC-4157-854B-3962A304FADB}" srcOrd="0" destOrd="0" presId="urn:microsoft.com/office/officeart/2005/8/layout/pList2#1"/>
    <dgm:cxn modelId="{46230D4D-3709-43BC-B5B6-A1101D3B2AAB}" type="presParOf" srcId="{D8549E30-99C3-4342-B306-38D01E56BE91}" destId="{61E91329-95E0-4E53-A1F0-FB972E13B066}" srcOrd="1" destOrd="0" presId="urn:microsoft.com/office/officeart/2005/8/layout/pList2#1"/>
    <dgm:cxn modelId="{8F33079C-2038-44AF-881A-D518FC095A42}" type="presParOf" srcId="{D8549E30-99C3-4342-B306-38D01E56BE91}" destId="{5334C6C9-DFD6-4C41-A18D-80F1A7DABB90}" srcOrd="2" destOrd="0" presId="urn:microsoft.com/office/officeart/2005/8/layout/pList2#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A00B3E-46B5-4982-A3EA-D717E50B2C4D}" type="doc">
      <dgm:prSet loTypeId="urn:microsoft.com/office/officeart/2005/8/layout/pyramid1" loCatId="pyramid" qsTypeId="urn:microsoft.com/office/officeart/2005/8/quickstyle/simple1" qsCatId="simple" csTypeId="urn:microsoft.com/office/officeart/2005/8/colors/colorful2" csCatId="colorful" phldr="1"/>
      <dgm:spPr/>
    </dgm:pt>
    <dgm:pt modelId="{44E2F9E8-FCBF-49AB-9869-7EEE1585AC75}">
      <dgm:prSet phldrT="[Text]" custT="1"/>
      <dgm:spPr>
        <a:solidFill>
          <a:srgbClr val="FFFF00"/>
        </a:solidFill>
      </dgm:spPr>
      <dgm:t>
        <a:bodyPr/>
        <a:lstStyle/>
        <a:p>
          <a:r>
            <a:rPr lang="en-US" sz="1200" b="1" dirty="0" smtClean="0">
              <a:latin typeface="Century Gothic" pitchFamily="34" charset="0"/>
              <a:cs typeface="Arial" pitchFamily="34" charset="0"/>
            </a:rPr>
            <a:t>Eval</a:t>
          </a:r>
          <a:endParaRPr lang="en-US" sz="1200" b="1" dirty="0">
            <a:latin typeface="Century Gothic" pitchFamily="34" charset="0"/>
            <a:cs typeface="Arial" pitchFamily="34" charset="0"/>
          </a:endParaRPr>
        </a:p>
      </dgm:t>
    </dgm:pt>
    <dgm:pt modelId="{FE497764-FA4E-48E9-BC71-72DFFD06A886}" type="parTrans" cxnId="{474215D4-4454-4167-9192-4CF34A62428A}">
      <dgm:prSet/>
      <dgm:spPr/>
      <dgm:t>
        <a:bodyPr/>
        <a:lstStyle/>
        <a:p>
          <a:endParaRPr lang="en-US"/>
        </a:p>
      </dgm:t>
    </dgm:pt>
    <dgm:pt modelId="{C1228F26-D67F-4551-BA47-F196E8D322BD}" type="sibTrans" cxnId="{474215D4-4454-4167-9192-4CF34A62428A}">
      <dgm:prSet/>
      <dgm:spPr/>
      <dgm:t>
        <a:bodyPr/>
        <a:lstStyle/>
        <a:p>
          <a:endParaRPr lang="en-US"/>
        </a:p>
      </dgm:t>
    </dgm:pt>
    <dgm:pt modelId="{4F0FA6EF-1014-46C6-919E-C942F4843EF9}">
      <dgm:prSet phldrT="[Text]" custT="1"/>
      <dgm:spPr>
        <a:solidFill>
          <a:srgbClr val="F95D07"/>
        </a:solidFill>
      </dgm:spPr>
      <dgm:t>
        <a:bodyPr/>
        <a:lstStyle/>
        <a:p>
          <a:r>
            <a:rPr lang="en-US" sz="1200" b="1" dirty="0" smtClean="0">
              <a:latin typeface="Century Gothic" pitchFamily="34" charset="0"/>
              <a:cs typeface="Arial" pitchFamily="34" charset="0"/>
            </a:rPr>
            <a:t>Knowledge</a:t>
          </a:r>
          <a:endParaRPr lang="en-US" sz="1200" b="1" dirty="0">
            <a:latin typeface="Century Gothic" pitchFamily="34" charset="0"/>
            <a:cs typeface="Arial" pitchFamily="34" charset="0"/>
          </a:endParaRPr>
        </a:p>
      </dgm:t>
    </dgm:pt>
    <dgm:pt modelId="{68AEE994-388D-4D63-BDF0-EA0D4E8BC904}" type="sibTrans" cxnId="{0E39DF7D-1503-4194-8D02-A0F83412F986}">
      <dgm:prSet/>
      <dgm:spPr/>
      <dgm:t>
        <a:bodyPr/>
        <a:lstStyle/>
        <a:p>
          <a:endParaRPr lang="en-US"/>
        </a:p>
      </dgm:t>
    </dgm:pt>
    <dgm:pt modelId="{70140EDA-4B39-4718-A284-BAD56C67862C}" type="parTrans" cxnId="{0E39DF7D-1503-4194-8D02-A0F83412F986}">
      <dgm:prSet/>
      <dgm:spPr/>
      <dgm:t>
        <a:bodyPr/>
        <a:lstStyle/>
        <a:p>
          <a:endParaRPr lang="en-US"/>
        </a:p>
      </dgm:t>
    </dgm:pt>
    <dgm:pt modelId="{1553E761-77A1-49EA-8362-8A1BCB339065}">
      <dgm:prSet phldrT="[Text]" custT="1"/>
      <dgm:spPr>
        <a:solidFill>
          <a:srgbClr val="E72D62"/>
        </a:solidFill>
      </dgm:spPr>
      <dgm:t>
        <a:bodyPr/>
        <a:lstStyle/>
        <a:p>
          <a:r>
            <a:rPr lang="en-US" sz="1200" b="1" dirty="0" smtClean="0">
              <a:latin typeface="Century Gothic" pitchFamily="34" charset="0"/>
              <a:cs typeface="Arial" pitchFamily="34" charset="0"/>
            </a:rPr>
            <a:t>Comprehension</a:t>
          </a:r>
          <a:endParaRPr lang="en-US" sz="1200" b="1" dirty="0">
            <a:latin typeface="Century Gothic" pitchFamily="34" charset="0"/>
            <a:cs typeface="Arial" pitchFamily="34" charset="0"/>
          </a:endParaRPr>
        </a:p>
      </dgm:t>
    </dgm:pt>
    <dgm:pt modelId="{262CE9B4-0E46-4CC9-8AF9-76238FFFB1B1}" type="sibTrans" cxnId="{CD7ED4C7-2F96-4A06-A1AC-299CC43B3145}">
      <dgm:prSet/>
      <dgm:spPr/>
      <dgm:t>
        <a:bodyPr/>
        <a:lstStyle/>
        <a:p>
          <a:endParaRPr lang="en-US"/>
        </a:p>
      </dgm:t>
    </dgm:pt>
    <dgm:pt modelId="{74A75F5B-A810-4E26-86FA-E1AC8384CE03}" type="parTrans" cxnId="{CD7ED4C7-2F96-4A06-A1AC-299CC43B3145}">
      <dgm:prSet/>
      <dgm:spPr/>
      <dgm:t>
        <a:bodyPr/>
        <a:lstStyle/>
        <a:p>
          <a:endParaRPr lang="en-US"/>
        </a:p>
      </dgm:t>
    </dgm:pt>
    <dgm:pt modelId="{02C135DC-B281-47EF-B308-B73D18859ACE}">
      <dgm:prSet phldrT="[Text]" custT="1"/>
      <dgm:spPr>
        <a:solidFill>
          <a:srgbClr val="AC75D5"/>
        </a:solidFill>
      </dgm:spPr>
      <dgm:t>
        <a:bodyPr/>
        <a:lstStyle/>
        <a:p>
          <a:r>
            <a:rPr lang="en-US" sz="1200" b="1" dirty="0" smtClean="0">
              <a:latin typeface="Century Gothic" pitchFamily="34" charset="0"/>
              <a:cs typeface="Arial" pitchFamily="34" charset="0"/>
            </a:rPr>
            <a:t>Application</a:t>
          </a:r>
          <a:endParaRPr lang="en-US" sz="1200" b="1" dirty="0">
            <a:latin typeface="Century Gothic" pitchFamily="34" charset="0"/>
            <a:cs typeface="Arial" pitchFamily="34" charset="0"/>
          </a:endParaRPr>
        </a:p>
      </dgm:t>
    </dgm:pt>
    <dgm:pt modelId="{611FF935-BC24-44F7-8E9D-DAB87303A146}" type="sibTrans" cxnId="{C72C5C16-68AE-4AE9-AC21-E1782815468B}">
      <dgm:prSet/>
      <dgm:spPr/>
      <dgm:t>
        <a:bodyPr/>
        <a:lstStyle/>
        <a:p>
          <a:endParaRPr lang="en-US"/>
        </a:p>
      </dgm:t>
    </dgm:pt>
    <dgm:pt modelId="{7F95A723-CD70-40AE-9BE3-09EF97E6044C}" type="parTrans" cxnId="{C72C5C16-68AE-4AE9-AC21-E1782815468B}">
      <dgm:prSet/>
      <dgm:spPr/>
      <dgm:t>
        <a:bodyPr/>
        <a:lstStyle/>
        <a:p>
          <a:endParaRPr lang="en-US"/>
        </a:p>
      </dgm:t>
    </dgm:pt>
    <dgm:pt modelId="{FBD76538-0942-4211-ACAD-93B3DF58D96D}">
      <dgm:prSet phldrT="[Text]" custT="1"/>
      <dgm:spPr>
        <a:solidFill>
          <a:srgbClr val="5AD749"/>
        </a:solidFill>
      </dgm:spPr>
      <dgm:t>
        <a:bodyPr/>
        <a:lstStyle/>
        <a:p>
          <a:r>
            <a:rPr lang="en-US" sz="1200" b="1" dirty="0" smtClean="0">
              <a:latin typeface="Century Gothic" pitchFamily="34" charset="0"/>
              <a:cs typeface="Arial" pitchFamily="34" charset="0"/>
            </a:rPr>
            <a:t>Analysis</a:t>
          </a:r>
          <a:endParaRPr lang="en-US" sz="1200" b="1" dirty="0">
            <a:latin typeface="Century Gothic" pitchFamily="34" charset="0"/>
            <a:cs typeface="Arial" pitchFamily="34" charset="0"/>
          </a:endParaRPr>
        </a:p>
      </dgm:t>
    </dgm:pt>
    <dgm:pt modelId="{F4E054C4-BBD0-4E8B-93EE-E66C26E464A7}" type="sibTrans" cxnId="{848517B2-C901-4A70-ACED-D2F0FD134A77}">
      <dgm:prSet/>
      <dgm:spPr/>
      <dgm:t>
        <a:bodyPr/>
        <a:lstStyle/>
        <a:p>
          <a:endParaRPr lang="en-US"/>
        </a:p>
      </dgm:t>
    </dgm:pt>
    <dgm:pt modelId="{271CF109-484D-4E29-AC81-FE81CC2C4C2C}" type="parTrans" cxnId="{848517B2-C901-4A70-ACED-D2F0FD134A77}">
      <dgm:prSet/>
      <dgm:spPr/>
      <dgm:t>
        <a:bodyPr/>
        <a:lstStyle/>
        <a:p>
          <a:endParaRPr lang="en-US"/>
        </a:p>
      </dgm:t>
    </dgm:pt>
    <dgm:pt modelId="{64FACA3F-3372-4F4D-A12D-FF6D65108FF5}">
      <dgm:prSet phldrT="[Text]" custT="1"/>
      <dgm:spPr>
        <a:solidFill>
          <a:srgbClr val="00B0F0"/>
        </a:solidFill>
      </dgm:spPr>
      <dgm:t>
        <a:bodyPr/>
        <a:lstStyle/>
        <a:p>
          <a:r>
            <a:rPr lang="en-US" sz="1200" b="1" dirty="0" smtClean="0">
              <a:latin typeface="Century Gothic" pitchFamily="34" charset="0"/>
              <a:cs typeface="Arial" pitchFamily="34" charset="0"/>
            </a:rPr>
            <a:t>Synthesis</a:t>
          </a:r>
          <a:endParaRPr lang="en-US" sz="1200" b="1" dirty="0">
            <a:latin typeface="Century Gothic" pitchFamily="34" charset="0"/>
            <a:cs typeface="Arial" pitchFamily="34" charset="0"/>
          </a:endParaRPr>
        </a:p>
      </dgm:t>
    </dgm:pt>
    <dgm:pt modelId="{75C366F5-09F5-46FE-9350-D5ED471F6A74}" type="sibTrans" cxnId="{18341542-28DE-44B6-9C21-9A80AE19F540}">
      <dgm:prSet/>
      <dgm:spPr/>
      <dgm:t>
        <a:bodyPr/>
        <a:lstStyle/>
        <a:p>
          <a:endParaRPr lang="en-US"/>
        </a:p>
      </dgm:t>
    </dgm:pt>
    <dgm:pt modelId="{91C8A48C-B2C5-4CB7-B8D3-A75ADEC9BFF3}" type="parTrans" cxnId="{18341542-28DE-44B6-9C21-9A80AE19F540}">
      <dgm:prSet/>
      <dgm:spPr/>
      <dgm:t>
        <a:bodyPr/>
        <a:lstStyle/>
        <a:p>
          <a:endParaRPr lang="en-US"/>
        </a:p>
      </dgm:t>
    </dgm:pt>
    <dgm:pt modelId="{70899F30-B12C-4E55-A9E1-9416FFAA42AA}" type="pres">
      <dgm:prSet presAssocID="{81A00B3E-46B5-4982-A3EA-D717E50B2C4D}" presName="Name0" presStyleCnt="0">
        <dgm:presLayoutVars>
          <dgm:dir/>
          <dgm:animLvl val="lvl"/>
          <dgm:resizeHandles val="exact"/>
        </dgm:presLayoutVars>
      </dgm:prSet>
      <dgm:spPr/>
    </dgm:pt>
    <dgm:pt modelId="{DF9E14B2-F7D6-4DCE-9D8A-3DF9E2CB1D7D}" type="pres">
      <dgm:prSet presAssocID="{44E2F9E8-FCBF-49AB-9869-7EEE1585AC75}" presName="Name8" presStyleCnt="0"/>
      <dgm:spPr/>
    </dgm:pt>
    <dgm:pt modelId="{B6B88C97-CCEC-4F79-A9DB-FD65176C5F17}" type="pres">
      <dgm:prSet presAssocID="{44E2F9E8-FCBF-49AB-9869-7EEE1585AC75}" presName="level" presStyleLbl="node1" presStyleIdx="0" presStyleCnt="6">
        <dgm:presLayoutVars>
          <dgm:chMax val="1"/>
          <dgm:bulletEnabled val="1"/>
        </dgm:presLayoutVars>
      </dgm:prSet>
      <dgm:spPr/>
      <dgm:t>
        <a:bodyPr/>
        <a:lstStyle/>
        <a:p>
          <a:endParaRPr lang="en-US"/>
        </a:p>
      </dgm:t>
    </dgm:pt>
    <dgm:pt modelId="{EBF7FC0A-89D5-4C2C-AC3C-8B52389C45A7}" type="pres">
      <dgm:prSet presAssocID="{44E2F9E8-FCBF-49AB-9869-7EEE1585AC75}" presName="levelTx" presStyleLbl="revTx" presStyleIdx="0" presStyleCnt="0">
        <dgm:presLayoutVars>
          <dgm:chMax val="1"/>
          <dgm:bulletEnabled val="1"/>
        </dgm:presLayoutVars>
      </dgm:prSet>
      <dgm:spPr/>
      <dgm:t>
        <a:bodyPr/>
        <a:lstStyle/>
        <a:p>
          <a:endParaRPr lang="en-US"/>
        </a:p>
      </dgm:t>
    </dgm:pt>
    <dgm:pt modelId="{D789301A-BCAF-49A9-B6FA-7FEB96BD10C9}" type="pres">
      <dgm:prSet presAssocID="{64FACA3F-3372-4F4D-A12D-FF6D65108FF5}" presName="Name8" presStyleCnt="0"/>
      <dgm:spPr/>
    </dgm:pt>
    <dgm:pt modelId="{64501AB6-B3C1-45A2-A765-DA7B49B3D5F0}" type="pres">
      <dgm:prSet presAssocID="{64FACA3F-3372-4F4D-A12D-FF6D65108FF5}" presName="level" presStyleLbl="node1" presStyleIdx="1" presStyleCnt="6">
        <dgm:presLayoutVars>
          <dgm:chMax val="1"/>
          <dgm:bulletEnabled val="1"/>
        </dgm:presLayoutVars>
      </dgm:prSet>
      <dgm:spPr/>
      <dgm:t>
        <a:bodyPr/>
        <a:lstStyle/>
        <a:p>
          <a:endParaRPr lang="en-US"/>
        </a:p>
      </dgm:t>
    </dgm:pt>
    <dgm:pt modelId="{FA3D93B6-0485-4BE7-8947-BDE87089E2BB}" type="pres">
      <dgm:prSet presAssocID="{64FACA3F-3372-4F4D-A12D-FF6D65108FF5}" presName="levelTx" presStyleLbl="revTx" presStyleIdx="0" presStyleCnt="0">
        <dgm:presLayoutVars>
          <dgm:chMax val="1"/>
          <dgm:bulletEnabled val="1"/>
        </dgm:presLayoutVars>
      </dgm:prSet>
      <dgm:spPr/>
      <dgm:t>
        <a:bodyPr/>
        <a:lstStyle/>
        <a:p>
          <a:endParaRPr lang="en-US"/>
        </a:p>
      </dgm:t>
    </dgm:pt>
    <dgm:pt modelId="{1057519F-69A9-4BEC-8538-1F3AC051DD43}" type="pres">
      <dgm:prSet presAssocID="{FBD76538-0942-4211-ACAD-93B3DF58D96D}" presName="Name8" presStyleCnt="0"/>
      <dgm:spPr/>
    </dgm:pt>
    <dgm:pt modelId="{0F33E692-33CE-46AB-A36C-755121F3845A}" type="pres">
      <dgm:prSet presAssocID="{FBD76538-0942-4211-ACAD-93B3DF58D96D}" presName="level" presStyleLbl="node1" presStyleIdx="2" presStyleCnt="6">
        <dgm:presLayoutVars>
          <dgm:chMax val="1"/>
          <dgm:bulletEnabled val="1"/>
        </dgm:presLayoutVars>
      </dgm:prSet>
      <dgm:spPr/>
      <dgm:t>
        <a:bodyPr/>
        <a:lstStyle/>
        <a:p>
          <a:endParaRPr lang="en-US"/>
        </a:p>
      </dgm:t>
    </dgm:pt>
    <dgm:pt modelId="{55E8486A-91A0-49C2-93C3-E282BC5D85DC}" type="pres">
      <dgm:prSet presAssocID="{FBD76538-0942-4211-ACAD-93B3DF58D96D}" presName="levelTx" presStyleLbl="revTx" presStyleIdx="0" presStyleCnt="0">
        <dgm:presLayoutVars>
          <dgm:chMax val="1"/>
          <dgm:bulletEnabled val="1"/>
        </dgm:presLayoutVars>
      </dgm:prSet>
      <dgm:spPr/>
      <dgm:t>
        <a:bodyPr/>
        <a:lstStyle/>
        <a:p>
          <a:endParaRPr lang="en-US"/>
        </a:p>
      </dgm:t>
    </dgm:pt>
    <dgm:pt modelId="{37F7FF8E-B906-4625-92E5-EF409B329088}" type="pres">
      <dgm:prSet presAssocID="{02C135DC-B281-47EF-B308-B73D18859ACE}" presName="Name8" presStyleCnt="0"/>
      <dgm:spPr/>
    </dgm:pt>
    <dgm:pt modelId="{05943757-F9E1-41AB-9D68-C61B4B259BE8}" type="pres">
      <dgm:prSet presAssocID="{02C135DC-B281-47EF-B308-B73D18859ACE}" presName="level" presStyleLbl="node1" presStyleIdx="3" presStyleCnt="6">
        <dgm:presLayoutVars>
          <dgm:chMax val="1"/>
          <dgm:bulletEnabled val="1"/>
        </dgm:presLayoutVars>
      </dgm:prSet>
      <dgm:spPr/>
      <dgm:t>
        <a:bodyPr/>
        <a:lstStyle/>
        <a:p>
          <a:endParaRPr lang="en-US"/>
        </a:p>
      </dgm:t>
    </dgm:pt>
    <dgm:pt modelId="{FF55C1B9-9991-469E-8AB8-C58B91F3045F}" type="pres">
      <dgm:prSet presAssocID="{02C135DC-B281-47EF-B308-B73D18859ACE}" presName="levelTx" presStyleLbl="revTx" presStyleIdx="0" presStyleCnt="0">
        <dgm:presLayoutVars>
          <dgm:chMax val="1"/>
          <dgm:bulletEnabled val="1"/>
        </dgm:presLayoutVars>
      </dgm:prSet>
      <dgm:spPr/>
      <dgm:t>
        <a:bodyPr/>
        <a:lstStyle/>
        <a:p>
          <a:endParaRPr lang="en-US"/>
        </a:p>
      </dgm:t>
    </dgm:pt>
    <dgm:pt modelId="{F14E92B3-F4CE-4F9C-A62B-A834942A0785}" type="pres">
      <dgm:prSet presAssocID="{1553E761-77A1-49EA-8362-8A1BCB339065}" presName="Name8" presStyleCnt="0"/>
      <dgm:spPr/>
    </dgm:pt>
    <dgm:pt modelId="{EABF99FB-1680-46F9-9DA6-CBF1552559D4}" type="pres">
      <dgm:prSet presAssocID="{1553E761-77A1-49EA-8362-8A1BCB339065}" presName="level" presStyleLbl="node1" presStyleIdx="4" presStyleCnt="6">
        <dgm:presLayoutVars>
          <dgm:chMax val="1"/>
          <dgm:bulletEnabled val="1"/>
        </dgm:presLayoutVars>
      </dgm:prSet>
      <dgm:spPr/>
      <dgm:t>
        <a:bodyPr/>
        <a:lstStyle/>
        <a:p>
          <a:endParaRPr lang="en-US"/>
        </a:p>
      </dgm:t>
    </dgm:pt>
    <dgm:pt modelId="{7B5D5B93-33CB-413F-B1BD-357719A67AF6}" type="pres">
      <dgm:prSet presAssocID="{1553E761-77A1-49EA-8362-8A1BCB339065}" presName="levelTx" presStyleLbl="revTx" presStyleIdx="0" presStyleCnt="0">
        <dgm:presLayoutVars>
          <dgm:chMax val="1"/>
          <dgm:bulletEnabled val="1"/>
        </dgm:presLayoutVars>
      </dgm:prSet>
      <dgm:spPr/>
      <dgm:t>
        <a:bodyPr/>
        <a:lstStyle/>
        <a:p>
          <a:endParaRPr lang="en-US"/>
        </a:p>
      </dgm:t>
    </dgm:pt>
    <dgm:pt modelId="{86E7C1B7-15BC-41FB-AE8A-BDB68D45F71D}" type="pres">
      <dgm:prSet presAssocID="{4F0FA6EF-1014-46C6-919E-C942F4843EF9}" presName="Name8" presStyleCnt="0"/>
      <dgm:spPr/>
    </dgm:pt>
    <dgm:pt modelId="{912769A4-BA74-42CA-B0C0-1C2290A99136}" type="pres">
      <dgm:prSet presAssocID="{4F0FA6EF-1014-46C6-919E-C942F4843EF9}" presName="level" presStyleLbl="node1" presStyleIdx="5" presStyleCnt="6">
        <dgm:presLayoutVars>
          <dgm:chMax val="1"/>
          <dgm:bulletEnabled val="1"/>
        </dgm:presLayoutVars>
      </dgm:prSet>
      <dgm:spPr/>
      <dgm:t>
        <a:bodyPr/>
        <a:lstStyle/>
        <a:p>
          <a:endParaRPr lang="en-US"/>
        </a:p>
      </dgm:t>
    </dgm:pt>
    <dgm:pt modelId="{C6622DCE-4C74-4DBF-8494-187A5B3D54FE}" type="pres">
      <dgm:prSet presAssocID="{4F0FA6EF-1014-46C6-919E-C942F4843EF9}" presName="levelTx" presStyleLbl="revTx" presStyleIdx="0" presStyleCnt="0">
        <dgm:presLayoutVars>
          <dgm:chMax val="1"/>
          <dgm:bulletEnabled val="1"/>
        </dgm:presLayoutVars>
      </dgm:prSet>
      <dgm:spPr/>
      <dgm:t>
        <a:bodyPr/>
        <a:lstStyle/>
        <a:p>
          <a:endParaRPr lang="en-US"/>
        </a:p>
      </dgm:t>
    </dgm:pt>
  </dgm:ptLst>
  <dgm:cxnLst>
    <dgm:cxn modelId="{EFD0878F-59FA-4E44-8655-7B567952FEA2}" type="presOf" srcId="{4F0FA6EF-1014-46C6-919E-C942F4843EF9}" destId="{912769A4-BA74-42CA-B0C0-1C2290A99136}" srcOrd="0" destOrd="0" presId="urn:microsoft.com/office/officeart/2005/8/layout/pyramid1"/>
    <dgm:cxn modelId="{54832AE2-5B81-423C-BC6D-7AF30ECA631F}" type="presOf" srcId="{4F0FA6EF-1014-46C6-919E-C942F4843EF9}" destId="{C6622DCE-4C74-4DBF-8494-187A5B3D54FE}" srcOrd="1" destOrd="0" presId="urn:microsoft.com/office/officeart/2005/8/layout/pyramid1"/>
    <dgm:cxn modelId="{0795278B-2229-47EA-9DD1-30F470C8DD7C}" type="presOf" srcId="{81A00B3E-46B5-4982-A3EA-D717E50B2C4D}" destId="{70899F30-B12C-4E55-A9E1-9416FFAA42AA}" srcOrd="0" destOrd="0" presId="urn:microsoft.com/office/officeart/2005/8/layout/pyramid1"/>
    <dgm:cxn modelId="{C60D0D7D-9DE2-45D1-81C0-A8DA64CFDE9B}" type="presOf" srcId="{1553E761-77A1-49EA-8362-8A1BCB339065}" destId="{EABF99FB-1680-46F9-9DA6-CBF1552559D4}" srcOrd="0" destOrd="0" presId="urn:microsoft.com/office/officeart/2005/8/layout/pyramid1"/>
    <dgm:cxn modelId="{6F809B26-6606-44A8-8159-910BFF7B1B7E}" type="presOf" srcId="{44E2F9E8-FCBF-49AB-9869-7EEE1585AC75}" destId="{B6B88C97-CCEC-4F79-A9DB-FD65176C5F17}" srcOrd="0" destOrd="0" presId="urn:microsoft.com/office/officeart/2005/8/layout/pyramid1"/>
    <dgm:cxn modelId="{8796DF38-27A7-4D48-94D7-77B41F268057}" type="presOf" srcId="{64FACA3F-3372-4F4D-A12D-FF6D65108FF5}" destId="{64501AB6-B3C1-45A2-A765-DA7B49B3D5F0}" srcOrd="0" destOrd="0" presId="urn:microsoft.com/office/officeart/2005/8/layout/pyramid1"/>
    <dgm:cxn modelId="{1B530D37-C1E3-44D0-B34D-06EE758B1A28}" type="presOf" srcId="{02C135DC-B281-47EF-B308-B73D18859ACE}" destId="{FF55C1B9-9991-469E-8AB8-C58B91F3045F}" srcOrd="1" destOrd="0" presId="urn:microsoft.com/office/officeart/2005/8/layout/pyramid1"/>
    <dgm:cxn modelId="{79F301B3-E435-4162-8743-CB8C98101384}" type="presOf" srcId="{FBD76538-0942-4211-ACAD-93B3DF58D96D}" destId="{0F33E692-33CE-46AB-A36C-755121F3845A}" srcOrd="0" destOrd="0" presId="urn:microsoft.com/office/officeart/2005/8/layout/pyramid1"/>
    <dgm:cxn modelId="{B143B54E-B18F-4B97-BA3A-39CF81916AA7}" type="presOf" srcId="{44E2F9E8-FCBF-49AB-9869-7EEE1585AC75}" destId="{EBF7FC0A-89D5-4C2C-AC3C-8B52389C45A7}" srcOrd="1" destOrd="0" presId="urn:microsoft.com/office/officeart/2005/8/layout/pyramid1"/>
    <dgm:cxn modelId="{27FDA6C4-71ED-49ED-A0DE-68AEF62318ED}" type="presOf" srcId="{1553E761-77A1-49EA-8362-8A1BCB339065}" destId="{7B5D5B93-33CB-413F-B1BD-357719A67AF6}" srcOrd="1" destOrd="0" presId="urn:microsoft.com/office/officeart/2005/8/layout/pyramid1"/>
    <dgm:cxn modelId="{0CF46BC5-71D0-49CA-8012-3A5A164B61AA}" type="presOf" srcId="{02C135DC-B281-47EF-B308-B73D18859ACE}" destId="{05943757-F9E1-41AB-9D68-C61B4B259BE8}" srcOrd="0" destOrd="0" presId="urn:microsoft.com/office/officeart/2005/8/layout/pyramid1"/>
    <dgm:cxn modelId="{217DD9F8-C0C0-4DCD-AB8B-1B98FD3BB2D1}" type="presOf" srcId="{FBD76538-0942-4211-ACAD-93B3DF58D96D}" destId="{55E8486A-91A0-49C2-93C3-E282BC5D85DC}" srcOrd="1" destOrd="0" presId="urn:microsoft.com/office/officeart/2005/8/layout/pyramid1"/>
    <dgm:cxn modelId="{34C66A1C-3B42-442D-97E6-C6DEAF461BD1}" type="presOf" srcId="{64FACA3F-3372-4F4D-A12D-FF6D65108FF5}" destId="{FA3D93B6-0485-4BE7-8947-BDE87089E2BB}" srcOrd="1" destOrd="0" presId="urn:microsoft.com/office/officeart/2005/8/layout/pyramid1"/>
    <dgm:cxn modelId="{848517B2-C901-4A70-ACED-D2F0FD134A77}" srcId="{81A00B3E-46B5-4982-A3EA-D717E50B2C4D}" destId="{FBD76538-0942-4211-ACAD-93B3DF58D96D}" srcOrd="2" destOrd="0" parTransId="{271CF109-484D-4E29-AC81-FE81CC2C4C2C}" sibTransId="{F4E054C4-BBD0-4E8B-93EE-E66C26E464A7}"/>
    <dgm:cxn modelId="{CD7ED4C7-2F96-4A06-A1AC-299CC43B3145}" srcId="{81A00B3E-46B5-4982-A3EA-D717E50B2C4D}" destId="{1553E761-77A1-49EA-8362-8A1BCB339065}" srcOrd="4" destOrd="0" parTransId="{74A75F5B-A810-4E26-86FA-E1AC8384CE03}" sibTransId="{262CE9B4-0E46-4CC9-8AF9-76238FFFB1B1}"/>
    <dgm:cxn modelId="{18341542-28DE-44B6-9C21-9A80AE19F540}" srcId="{81A00B3E-46B5-4982-A3EA-D717E50B2C4D}" destId="{64FACA3F-3372-4F4D-A12D-FF6D65108FF5}" srcOrd="1" destOrd="0" parTransId="{91C8A48C-B2C5-4CB7-B8D3-A75ADEC9BFF3}" sibTransId="{75C366F5-09F5-46FE-9350-D5ED471F6A74}"/>
    <dgm:cxn modelId="{0E39DF7D-1503-4194-8D02-A0F83412F986}" srcId="{81A00B3E-46B5-4982-A3EA-D717E50B2C4D}" destId="{4F0FA6EF-1014-46C6-919E-C942F4843EF9}" srcOrd="5" destOrd="0" parTransId="{70140EDA-4B39-4718-A284-BAD56C67862C}" sibTransId="{68AEE994-388D-4D63-BDF0-EA0D4E8BC904}"/>
    <dgm:cxn modelId="{C72C5C16-68AE-4AE9-AC21-E1782815468B}" srcId="{81A00B3E-46B5-4982-A3EA-D717E50B2C4D}" destId="{02C135DC-B281-47EF-B308-B73D18859ACE}" srcOrd="3" destOrd="0" parTransId="{7F95A723-CD70-40AE-9BE3-09EF97E6044C}" sibTransId="{611FF935-BC24-44F7-8E9D-DAB87303A146}"/>
    <dgm:cxn modelId="{474215D4-4454-4167-9192-4CF34A62428A}" srcId="{81A00B3E-46B5-4982-A3EA-D717E50B2C4D}" destId="{44E2F9E8-FCBF-49AB-9869-7EEE1585AC75}" srcOrd="0" destOrd="0" parTransId="{FE497764-FA4E-48E9-BC71-72DFFD06A886}" sibTransId="{C1228F26-D67F-4551-BA47-F196E8D322BD}"/>
    <dgm:cxn modelId="{E3871313-BF6F-4EC0-8F09-5BB472D1E5A1}" type="presParOf" srcId="{70899F30-B12C-4E55-A9E1-9416FFAA42AA}" destId="{DF9E14B2-F7D6-4DCE-9D8A-3DF9E2CB1D7D}" srcOrd="0" destOrd="0" presId="urn:microsoft.com/office/officeart/2005/8/layout/pyramid1"/>
    <dgm:cxn modelId="{29E36A8F-7BFD-4F99-86E1-CBBB8C594814}" type="presParOf" srcId="{DF9E14B2-F7D6-4DCE-9D8A-3DF9E2CB1D7D}" destId="{B6B88C97-CCEC-4F79-A9DB-FD65176C5F17}" srcOrd="0" destOrd="0" presId="urn:microsoft.com/office/officeart/2005/8/layout/pyramid1"/>
    <dgm:cxn modelId="{9487718F-5C7B-4EDF-84B2-45F4D1A7B26A}" type="presParOf" srcId="{DF9E14B2-F7D6-4DCE-9D8A-3DF9E2CB1D7D}" destId="{EBF7FC0A-89D5-4C2C-AC3C-8B52389C45A7}" srcOrd="1" destOrd="0" presId="urn:microsoft.com/office/officeart/2005/8/layout/pyramid1"/>
    <dgm:cxn modelId="{6A8175C9-48D1-4982-B93F-BFB3C82D2A0D}" type="presParOf" srcId="{70899F30-B12C-4E55-A9E1-9416FFAA42AA}" destId="{D789301A-BCAF-49A9-B6FA-7FEB96BD10C9}" srcOrd="1" destOrd="0" presId="urn:microsoft.com/office/officeart/2005/8/layout/pyramid1"/>
    <dgm:cxn modelId="{4BA68098-85DE-4846-9672-1A877DF6FCC4}" type="presParOf" srcId="{D789301A-BCAF-49A9-B6FA-7FEB96BD10C9}" destId="{64501AB6-B3C1-45A2-A765-DA7B49B3D5F0}" srcOrd="0" destOrd="0" presId="urn:microsoft.com/office/officeart/2005/8/layout/pyramid1"/>
    <dgm:cxn modelId="{E150B28D-922C-47D6-A0AC-BAF41BA443F3}" type="presParOf" srcId="{D789301A-BCAF-49A9-B6FA-7FEB96BD10C9}" destId="{FA3D93B6-0485-4BE7-8947-BDE87089E2BB}" srcOrd="1" destOrd="0" presId="urn:microsoft.com/office/officeart/2005/8/layout/pyramid1"/>
    <dgm:cxn modelId="{C77EDCF9-A44D-4B64-B71F-AFFD5A9A1378}" type="presParOf" srcId="{70899F30-B12C-4E55-A9E1-9416FFAA42AA}" destId="{1057519F-69A9-4BEC-8538-1F3AC051DD43}" srcOrd="2" destOrd="0" presId="urn:microsoft.com/office/officeart/2005/8/layout/pyramid1"/>
    <dgm:cxn modelId="{51222BA5-51C0-4B1B-86BB-440FDA53962B}" type="presParOf" srcId="{1057519F-69A9-4BEC-8538-1F3AC051DD43}" destId="{0F33E692-33CE-46AB-A36C-755121F3845A}" srcOrd="0" destOrd="0" presId="urn:microsoft.com/office/officeart/2005/8/layout/pyramid1"/>
    <dgm:cxn modelId="{9DEAF892-82AD-46D7-A9E0-BB2F9EF9AED8}" type="presParOf" srcId="{1057519F-69A9-4BEC-8538-1F3AC051DD43}" destId="{55E8486A-91A0-49C2-93C3-E282BC5D85DC}" srcOrd="1" destOrd="0" presId="urn:microsoft.com/office/officeart/2005/8/layout/pyramid1"/>
    <dgm:cxn modelId="{907233C0-B48E-47F6-AF1A-0EAE9A6DBFBE}" type="presParOf" srcId="{70899F30-B12C-4E55-A9E1-9416FFAA42AA}" destId="{37F7FF8E-B906-4625-92E5-EF409B329088}" srcOrd="3" destOrd="0" presId="urn:microsoft.com/office/officeart/2005/8/layout/pyramid1"/>
    <dgm:cxn modelId="{46707D16-7658-4CBF-B6E3-6FF02CFFC707}" type="presParOf" srcId="{37F7FF8E-B906-4625-92E5-EF409B329088}" destId="{05943757-F9E1-41AB-9D68-C61B4B259BE8}" srcOrd="0" destOrd="0" presId="urn:microsoft.com/office/officeart/2005/8/layout/pyramid1"/>
    <dgm:cxn modelId="{9BE101F2-1162-4FFD-A67C-FC2EF6A0247F}" type="presParOf" srcId="{37F7FF8E-B906-4625-92E5-EF409B329088}" destId="{FF55C1B9-9991-469E-8AB8-C58B91F3045F}" srcOrd="1" destOrd="0" presId="urn:microsoft.com/office/officeart/2005/8/layout/pyramid1"/>
    <dgm:cxn modelId="{F9F6EA5B-E4F1-4F86-A20D-B4BCFF8BDE3D}" type="presParOf" srcId="{70899F30-B12C-4E55-A9E1-9416FFAA42AA}" destId="{F14E92B3-F4CE-4F9C-A62B-A834942A0785}" srcOrd="4" destOrd="0" presId="urn:microsoft.com/office/officeart/2005/8/layout/pyramid1"/>
    <dgm:cxn modelId="{A410CDE1-7442-4400-B177-AD29B84374B0}" type="presParOf" srcId="{F14E92B3-F4CE-4F9C-A62B-A834942A0785}" destId="{EABF99FB-1680-46F9-9DA6-CBF1552559D4}" srcOrd="0" destOrd="0" presId="urn:microsoft.com/office/officeart/2005/8/layout/pyramid1"/>
    <dgm:cxn modelId="{AE40617D-3DC4-4156-B6A1-75E78CD67839}" type="presParOf" srcId="{F14E92B3-F4CE-4F9C-A62B-A834942A0785}" destId="{7B5D5B93-33CB-413F-B1BD-357719A67AF6}" srcOrd="1" destOrd="0" presId="urn:microsoft.com/office/officeart/2005/8/layout/pyramid1"/>
    <dgm:cxn modelId="{2CB06BE7-B804-4F8C-9AEB-B7CCC27CEB95}" type="presParOf" srcId="{70899F30-B12C-4E55-A9E1-9416FFAA42AA}" destId="{86E7C1B7-15BC-41FB-AE8A-BDB68D45F71D}" srcOrd="5" destOrd="0" presId="urn:microsoft.com/office/officeart/2005/8/layout/pyramid1"/>
    <dgm:cxn modelId="{9C68BAA7-840C-4651-BDCE-DD7AB7595511}" type="presParOf" srcId="{86E7C1B7-15BC-41FB-AE8A-BDB68D45F71D}" destId="{912769A4-BA74-42CA-B0C0-1C2290A99136}" srcOrd="0" destOrd="0" presId="urn:microsoft.com/office/officeart/2005/8/layout/pyramid1"/>
    <dgm:cxn modelId="{E94A930F-8A3A-47F1-8BFA-00D2B630879D}" type="presParOf" srcId="{86E7C1B7-15BC-41FB-AE8A-BDB68D45F71D}" destId="{C6622DCE-4C74-4DBF-8494-187A5B3D54FE}" srcOrd="1" destOrd="0" presId="urn:microsoft.com/office/officeart/2005/8/layout/pyramid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A00B3E-46B5-4982-A3EA-D717E50B2C4D}" type="doc">
      <dgm:prSet loTypeId="urn:microsoft.com/office/officeart/2005/8/layout/pyramid1" loCatId="pyramid" qsTypeId="urn:microsoft.com/office/officeart/2005/8/quickstyle/simple1" qsCatId="simple" csTypeId="urn:microsoft.com/office/officeart/2005/8/colors/colorful2" csCatId="colorful" phldr="1"/>
      <dgm:spPr/>
    </dgm:pt>
    <dgm:pt modelId="{02C135DC-B281-47EF-B308-B73D18859ACE}">
      <dgm:prSet phldrT="[Text]" custT="1"/>
      <dgm:spPr>
        <a:solidFill>
          <a:srgbClr val="AC75D5"/>
        </a:solidFill>
      </dgm:spPr>
      <dgm:t>
        <a:bodyPr/>
        <a:lstStyle/>
        <a:p>
          <a:r>
            <a:rPr lang="en-US" sz="1200" b="1" dirty="0">
              <a:latin typeface="Century Gothic" pitchFamily="34" charset="0"/>
              <a:cs typeface="Arial" pitchFamily="34" charset="0"/>
            </a:rPr>
            <a:t>Applying</a:t>
          </a:r>
        </a:p>
      </dgm:t>
    </dgm:pt>
    <dgm:pt modelId="{7F95A723-CD70-40AE-9BE3-09EF97E6044C}" type="parTrans" cxnId="{C72C5C16-68AE-4AE9-AC21-E1782815468B}">
      <dgm:prSet/>
      <dgm:spPr/>
      <dgm:t>
        <a:bodyPr/>
        <a:lstStyle/>
        <a:p>
          <a:endParaRPr lang="en-US"/>
        </a:p>
      </dgm:t>
    </dgm:pt>
    <dgm:pt modelId="{611FF935-BC24-44F7-8E9D-DAB87303A146}" type="sibTrans" cxnId="{C72C5C16-68AE-4AE9-AC21-E1782815468B}">
      <dgm:prSet/>
      <dgm:spPr/>
      <dgm:t>
        <a:bodyPr/>
        <a:lstStyle/>
        <a:p>
          <a:endParaRPr lang="en-US"/>
        </a:p>
      </dgm:t>
    </dgm:pt>
    <dgm:pt modelId="{1553E761-77A1-49EA-8362-8A1BCB339065}">
      <dgm:prSet phldrT="[Text]" custT="1"/>
      <dgm:spPr>
        <a:solidFill>
          <a:srgbClr val="E72D62"/>
        </a:solidFill>
      </dgm:spPr>
      <dgm:t>
        <a:bodyPr/>
        <a:lstStyle/>
        <a:p>
          <a:r>
            <a:rPr lang="en-US" sz="1200" b="1" dirty="0">
              <a:latin typeface="Century Gothic" pitchFamily="34" charset="0"/>
              <a:cs typeface="Arial" pitchFamily="34" charset="0"/>
            </a:rPr>
            <a:t>Understanding</a:t>
          </a:r>
        </a:p>
      </dgm:t>
    </dgm:pt>
    <dgm:pt modelId="{74A75F5B-A810-4E26-86FA-E1AC8384CE03}" type="parTrans" cxnId="{CD7ED4C7-2F96-4A06-A1AC-299CC43B3145}">
      <dgm:prSet/>
      <dgm:spPr/>
      <dgm:t>
        <a:bodyPr/>
        <a:lstStyle/>
        <a:p>
          <a:endParaRPr lang="en-US"/>
        </a:p>
      </dgm:t>
    </dgm:pt>
    <dgm:pt modelId="{262CE9B4-0E46-4CC9-8AF9-76238FFFB1B1}" type="sibTrans" cxnId="{CD7ED4C7-2F96-4A06-A1AC-299CC43B3145}">
      <dgm:prSet/>
      <dgm:spPr/>
      <dgm:t>
        <a:bodyPr/>
        <a:lstStyle/>
        <a:p>
          <a:endParaRPr lang="en-US"/>
        </a:p>
      </dgm:t>
    </dgm:pt>
    <dgm:pt modelId="{4F0FA6EF-1014-46C6-919E-C942F4843EF9}">
      <dgm:prSet phldrT="[Text]" custT="1"/>
      <dgm:spPr>
        <a:solidFill>
          <a:srgbClr val="F95D07"/>
        </a:solidFill>
      </dgm:spPr>
      <dgm:t>
        <a:bodyPr/>
        <a:lstStyle/>
        <a:p>
          <a:r>
            <a:rPr lang="en-US" sz="1200" b="1" dirty="0">
              <a:latin typeface="Century Gothic" pitchFamily="34" charset="0"/>
              <a:cs typeface="Arial" pitchFamily="34" charset="0"/>
            </a:rPr>
            <a:t>Remembering</a:t>
          </a:r>
        </a:p>
      </dgm:t>
    </dgm:pt>
    <dgm:pt modelId="{70140EDA-4B39-4718-A284-BAD56C67862C}" type="parTrans" cxnId="{0E39DF7D-1503-4194-8D02-A0F83412F986}">
      <dgm:prSet/>
      <dgm:spPr/>
      <dgm:t>
        <a:bodyPr/>
        <a:lstStyle/>
        <a:p>
          <a:endParaRPr lang="en-US"/>
        </a:p>
      </dgm:t>
    </dgm:pt>
    <dgm:pt modelId="{68AEE994-388D-4D63-BDF0-EA0D4E8BC904}" type="sibTrans" cxnId="{0E39DF7D-1503-4194-8D02-A0F83412F986}">
      <dgm:prSet/>
      <dgm:spPr/>
      <dgm:t>
        <a:bodyPr/>
        <a:lstStyle/>
        <a:p>
          <a:endParaRPr lang="en-US"/>
        </a:p>
      </dgm:t>
    </dgm:pt>
    <dgm:pt modelId="{FBD76538-0942-4211-ACAD-93B3DF58D96D}">
      <dgm:prSet phldrT="[Text]" custT="1"/>
      <dgm:spPr>
        <a:solidFill>
          <a:srgbClr val="5AD749"/>
        </a:solidFill>
      </dgm:spPr>
      <dgm:t>
        <a:bodyPr/>
        <a:lstStyle/>
        <a:p>
          <a:r>
            <a:rPr lang="en-US" sz="1200" b="1" dirty="0">
              <a:latin typeface="Century Gothic" pitchFamily="34" charset="0"/>
              <a:cs typeface="Arial" pitchFamily="34" charset="0"/>
            </a:rPr>
            <a:t>Analyzing</a:t>
          </a:r>
        </a:p>
      </dgm:t>
    </dgm:pt>
    <dgm:pt modelId="{271CF109-484D-4E29-AC81-FE81CC2C4C2C}" type="parTrans" cxnId="{848517B2-C901-4A70-ACED-D2F0FD134A77}">
      <dgm:prSet/>
      <dgm:spPr/>
      <dgm:t>
        <a:bodyPr/>
        <a:lstStyle/>
        <a:p>
          <a:endParaRPr lang="en-US"/>
        </a:p>
      </dgm:t>
    </dgm:pt>
    <dgm:pt modelId="{F4E054C4-BBD0-4E8B-93EE-E66C26E464A7}" type="sibTrans" cxnId="{848517B2-C901-4A70-ACED-D2F0FD134A77}">
      <dgm:prSet/>
      <dgm:spPr/>
      <dgm:t>
        <a:bodyPr/>
        <a:lstStyle/>
        <a:p>
          <a:endParaRPr lang="en-US"/>
        </a:p>
      </dgm:t>
    </dgm:pt>
    <dgm:pt modelId="{64FACA3F-3372-4F4D-A12D-FF6D65108FF5}">
      <dgm:prSet phldrT="[Text]" custT="1"/>
      <dgm:spPr>
        <a:solidFill>
          <a:srgbClr val="00B0F0"/>
        </a:solidFill>
      </dgm:spPr>
      <dgm:t>
        <a:bodyPr/>
        <a:lstStyle/>
        <a:p>
          <a:r>
            <a:rPr lang="en-US" sz="1200" b="1" dirty="0">
              <a:latin typeface="Century Gothic" pitchFamily="34" charset="0"/>
              <a:cs typeface="Arial" pitchFamily="34" charset="0"/>
            </a:rPr>
            <a:t>Evaluating</a:t>
          </a:r>
        </a:p>
      </dgm:t>
    </dgm:pt>
    <dgm:pt modelId="{91C8A48C-B2C5-4CB7-B8D3-A75ADEC9BFF3}" type="parTrans" cxnId="{18341542-28DE-44B6-9C21-9A80AE19F540}">
      <dgm:prSet/>
      <dgm:spPr/>
      <dgm:t>
        <a:bodyPr/>
        <a:lstStyle/>
        <a:p>
          <a:endParaRPr lang="en-US"/>
        </a:p>
      </dgm:t>
    </dgm:pt>
    <dgm:pt modelId="{75C366F5-09F5-46FE-9350-D5ED471F6A74}" type="sibTrans" cxnId="{18341542-28DE-44B6-9C21-9A80AE19F540}">
      <dgm:prSet/>
      <dgm:spPr/>
      <dgm:t>
        <a:bodyPr/>
        <a:lstStyle/>
        <a:p>
          <a:endParaRPr lang="en-US"/>
        </a:p>
      </dgm:t>
    </dgm:pt>
    <dgm:pt modelId="{44E2F9E8-FCBF-49AB-9869-7EEE1585AC75}">
      <dgm:prSet phldrT="[Text]" custT="1"/>
      <dgm:spPr>
        <a:solidFill>
          <a:srgbClr val="FFFF00"/>
        </a:solidFill>
      </dgm:spPr>
      <dgm:t>
        <a:bodyPr/>
        <a:lstStyle/>
        <a:p>
          <a:r>
            <a:rPr lang="en-US" sz="1200" b="1" dirty="0">
              <a:latin typeface="Century Gothic" pitchFamily="34" charset="0"/>
              <a:cs typeface="Arial" pitchFamily="34" charset="0"/>
            </a:rPr>
            <a:t>Creating</a:t>
          </a:r>
        </a:p>
      </dgm:t>
    </dgm:pt>
    <dgm:pt modelId="{FE497764-FA4E-48E9-BC71-72DFFD06A886}" type="parTrans" cxnId="{474215D4-4454-4167-9192-4CF34A62428A}">
      <dgm:prSet/>
      <dgm:spPr/>
      <dgm:t>
        <a:bodyPr/>
        <a:lstStyle/>
        <a:p>
          <a:endParaRPr lang="en-US"/>
        </a:p>
      </dgm:t>
    </dgm:pt>
    <dgm:pt modelId="{C1228F26-D67F-4551-BA47-F196E8D322BD}" type="sibTrans" cxnId="{474215D4-4454-4167-9192-4CF34A62428A}">
      <dgm:prSet/>
      <dgm:spPr/>
      <dgm:t>
        <a:bodyPr/>
        <a:lstStyle/>
        <a:p>
          <a:endParaRPr lang="en-US"/>
        </a:p>
      </dgm:t>
    </dgm:pt>
    <dgm:pt modelId="{70899F30-B12C-4E55-A9E1-9416FFAA42AA}" type="pres">
      <dgm:prSet presAssocID="{81A00B3E-46B5-4982-A3EA-D717E50B2C4D}" presName="Name0" presStyleCnt="0">
        <dgm:presLayoutVars>
          <dgm:dir/>
          <dgm:animLvl val="lvl"/>
          <dgm:resizeHandles val="exact"/>
        </dgm:presLayoutVars>
      </dgm:prSet>
      <dgm:spPr/>
    </dgm:pt>
    <dgm:pt modelId="{DF9E14B2-F7D6-4DCE-9D8A-3DF9E2CB1D7D}" type="pres">
      <dgm:prSet presAssocID="{44E2F9E8-FCBF-49AB-9869-7EEE1585AC75}" presName="Name8" presStyleCnt="0"/>
      <dgm:spPr/>
    </dgm:pt>
    <dgm:pt modelId="{B6B88C97-CCEC-4F79-A9DB-FD65176C5F17}" type="pres">
      <dgm:prSet presAssocID="{44E2F9E8-FCBF-49AB-9869-7EEE1585AC75}" presName="level" presStyleLbl="node1" presStyleIdx="0" presStyleCnt="6">
        <dgm:presLayoutVars>
          <dgm:chMax val="1"/>
          <dgm:bulletEnabled val="1"/>
        </dgm:presLayoutVars>
      </dgm:prSet>
      <dgm:spPr/>
      <dgm:t>
        <a:bodyPr/>
        <a:lstStyle/>
        <a:p>
          <a:endParaRPr lang="en-US"/>
        </a:p>
      </dgm:t>
    </dgm:pt>
    <dgm:pt modelId="{EBF7FC0A-89D5-4C2C-AC3C-8B52389C45A7}" type="pres">
      <dgm:prSet presAssocID="{44E2F9E8-FCBF-49AB-9869-7EEE1585AC75}" presName="levelTx" presStyleLbl="revTx" presStyleIdx="0" presStyleCnt="0">
        <dgm:presLayoutVars>
          <dgm:chMax val="1"/>
          <dgm:bulletEnabled val="1"/>
        </dgm:presLayoutVars>
      </dgm:prSet>
      <dgm:spPr/>
      <dgm:t>
        <a:bodyPr/>
        <a:lstStyle/>
        <a:p>
          <a:endParaRPr lang="en-US"/>
        </a:p>
      </dgm:t>
    </dgm:pt>
    <dgm:pt modelId="{D789301A-BCAF-49A9-B6FA-7FEB96BD10C9}" type="pres">
      <dgm:prSet presAssocID="{64FACA3F-3372-4F4D-A12D-FF6D65108FF5}" presName="Name8" presStyleCnt="0"/>
      <dgm:spPr/>
    </dgm:pt>
    <dgm:pt modelId="{64501AB6-B3C1-45A2-A765-DA7B49B3D5F0}" type="pres">
      <dgm:prSet presAssocID="{64FACA3F-3372-4F4D-A12D-FF6D65108FF5}" presName="level" presStyleLbl="node1" presStyleIdx="1" presStyleCnt="6">
        <dgm:presLayoutVars>
          <dgm:chMax val="1"/>
          <dgm:bulletEnabled val="1"/>
        </dgm:presLayoutVars>
      </dgm:prSet>
      <dgm:spPr/>
      <dgm:t>
        <a:bodyPr/>
        <a:lstStyle/>
        <a:p>
          <a:endParaRPr lang="en-US"/>
        </a:p>
      </dgm:t>
    </dgm:pt>
    <dgm:pt modelId="{FA3D93B6-0485-4BE7-8947-BDE87089E2BB}" type="pres">
      <dgm:prSet presAssocID="{64FACA3F-3372-4F4D-A12D-FF6D65108FF5}" presName="levelTx" presStyleLbl="revTx" presStyleIdx="0" presStyleCnt="0">
        <dgm:presLayoutVars>
          <dgm:chMax val="1"/>
          <dgm:bulletEnabled val="1"/>
        </dgm:presLayoutVars>
      </dgm:prSet>
      <dgm:spPr/>
      <dgm:t>
        <a:bodyPr/>
        <a:lstStyle/>
        <a:p>
          <a:endParaRPr lang="en-US"/>
        </a:p>
      </dgm:t>
    </dgm:pt>
    <dgm:pt modelId="{1057519F-69A9-4BEC-8538-1F3AC051DD43}" type="pres">
      <dgm:prSet presAssocID="{FBD76538-0942-4211-ACAD-93B3DF58D96D}" presName="Name8" presStyleCnt="0"/>
      <dgm:spPr/>
    </dgm:pt>
    <dgm:pt modelId="{0F33E692-33CE-46AB-A36C-755121F3845A}" type="pres">
      <dgm:prSet presAssocID="{FBD76538-0942-4211-ACAD-93B3DF58D96D}" presName="level" presStyleLbl="node1" presStyleIdx="2" presStyleCnt="6">
        <dgm:presLayoutVars>
          <dgm:chMax val="1"/>
          <dgm:bulletEnabled val="1"/>
        </dgm:presLayoutVars>
      </dgm:prSet>
      <dgm:spPr/>
      <dgm:t>
        <a:bodyPr/>
        <a:lstStyle/>
        <a:p>
          <a:endParaRPr lang="en-US"/>
        </a:p>
      </dgm:t>
    </dgm:pt>
    <dgm:pt modelId="{55E8486A-91A0-49C2-93C3-E282BC5D85DC}" type="pres">
      <dgm:prSet presAssocID="{FBD76538-0942-4211-ACAD-93B3DF58D96D}" presName="levelTx" presStyleLbl="revTx" presStyleIdx="0" presStyleCnt="0">
        <dgm:presLayoutVars>
          <dgm:chMax val="1"/>
          <dgm:bulletEnabled val="1"/>
        </dgm:presLayoutVars>
      </dgm:prSet>
      <dgm:spPr/>
      <dgm:t>
        <a:bodyPr/>
        <a:lstStyle/>
        <a:p>
          <a:endParaRPr lang="en-US"/>
        </a:p>
      </dgm:t>
    </dgm:pt>
    <dgm:pt modelId="{37F7FF8E-B906-4625-92E5-EF409B329088}" type="pres">
      <dgm:prSet presAssocID="{02C135DC-B281-47EF-B308-B73D18859ACE}" presName="Name8" presStyleCnt="0"/>
      <dgm:spPr/>
    </dgm:pt>
    <dgm:pt modelId="{05943757-F9E1-41AB-9D68-C61B4B259BE8}" type="pres">
      <dgm:prSet presAssocID="{02C135DC-B281-47EF-B308-B73D18859ACE}" presName="level" presStyleLbl="node1" presStyleIdx="3" presStyleCnt="6">
        <dgm:presLayoutVars>
          <dgm:chMax val="1"/>
          <dgm:bulletEnabled val="1"/>
        </dgm:presLayoutVars>
      </dgm:prSet>
      <dgm:spPr/>
      <dgm:t>
        <a:bodyPr/>
        <a:lstStyle/>
        <a:p>
          <a:endParaRPr lang="en-US"/>
        </a:p>
      </dgm:t>
    </dgm:pt>
    <dgm:pt modelId="{FF55C1B9-9991-469E-8AB8-C58B91F3045F}" type="pres">
      <dgm:prSet presAssocID="{02C135DC-B281-47EF-B308-B73D18859ACE}" presName="levelTx" presStyleLbl="revTx" presStyleIdx="0" presStyleCnt="0">
        <dgm:presLayoutVars>
          <dgm:chMax val="1"/>
          <dgm:bulletEnabled val="1"/>
        </dgm:presLayoutVars>
      </dgm:prSet>
      <dgm:spPr/>
      <dgm:t>
        <a:bodyPr/>
        <a:lstStyle/>
        <a:p>
          <a:endParaRPr lang="en-US"/>
        </a:p>
      </dgm:t>
    </dgm:pt>
    <dgm:pt modelId="{F14E92B3-F4CE-4F9C-A62B-A834942A0785}" type="pres">
      <dgm:prSet presAssocID="{1553E761-77A1-49EA-8362-8A1BCB339065}" presName="Name8" presStyleCnt="0"/>
      <dgm:spPr/>
    </dgm:pt>
    <dgm:pt modelId="{EABF99FB-1680-46F9-9DA6-CBF1552559D4}" type="pres">
      <dgm:prSet presAssocID="{1553E761-77A1-49EA-8362-8A1BCB339065}" presName="level" presStyleLbl="node1" presStyleIdx="4" presStyleCnt="6">
        <dgm:presLayoutVars>
          <dgm:chMax val="1"/>
          <dgm:bulletEnabled val="1"/>
        </dgm:presLayoutVars>
      </dgm:prSet>
      <dgm:spPr/>
      <dgm:t>
        <a:bodyPr/>
        <a:lstStyle/>
        <a:p>
          <a:endParaRPr lang="en-US"/>
        </a:p>
      </dgm:t>
    </dgm:pt>
    <dgm:pt modelId="{7B5D5B93-33CB-413F-B1BD-357719A67AF6}" type="pres">
      <dgm:prSet presAssocID="{1553E761-77A1-49EA-8362-8A1BCB339065}" presName="levelTx" presStyleLbl="revTx" presStyleIdx="0" presStyleCnt="0">
        <dgm:presLayoutVars>
          <dgm:chMax val="1"/>
          <dgm:bulletEnabled val="1"/>
        </dgm:presLayoutVars>
      </dgm:prSet>
      <dgm:spPr/>
      <dgm:t>
        <a:bodyPr/>
        <a:lstStyle/>
        <a:p>
          <a:endParaRPr lang="en-US"/>
        </a:p>
      </dgm:t>
    </dgm:pt>
    <dgm:pt modelId="{86E7C1B7-15BC-41FB-AE8A-BDB68D45F71D}" type="pres">
      <dgm:prSet presAssocID="{4F0FA6EF-1014-46C6-919E-C942F4843EF9}" presName="Name8" presStyleCnt="0"/>
      <dgm:spPr/>
    </dgm:pt>
    <dgm:pt modelId="{912769A4-BA74-42CA-B0C0-1C2290A99136}" type="pres">
      <dgm:prSet presAssocID="{4F0FA6EF-1014-46C6-919E-C942F4843EF9}" presName="level" presStyleLbl="node1" presStyleIdx="5" presStyleCnt="6">
        <dgm:presLayoutVars>
          <dgm:chMax val="1"/>
          <dgm:bulletEnabled val="1"/>
        </dgm:presLayoutVars>
      </dgm:prSet>
      <dgm:spPr/>
      <dgm:t>
        <a:bodyPr/>
        <a:lstStyle/>
        <a:p>
          <a:endParaRPr lang="en-US"/>
        </a:p>
      </dgm:t>
    </dgm:pt>
    <dgm:pt modelId="{C6622DCE-4C74-4DBF-8494-187A5B3D54FE}" type="pres">
      <dgm:prSet presAssocID="{4F0FA6EF-1014-46C6-919E-C942F4843EF9}" presName="levelTx" presStyleLbl="revTx" presStyleIdx="0" presStyleCnt="0">
        <dgm:presLayoutVars>
          <dgm:chMax val="1"/>
          <dgm:bulletEnabled val="1"/>
        </dgm:presLayoutVars>
      </dgm:prSet>
      <dgm:spPr/>
      <dgm:t>
        <a:bodyPr/>
        <a:lstStyle/>
        <a:p>
          <a:endParaRPr lang="en-US"/>
        </a:p>
      </dgm:t>
    </dgm:pt>
  </dgm:ptLst>
  <dgm:cxnLst>
    <dgm:cxn modelId="{12B712E0-893B-48D0-91F9-A02BC4F942E0}" type="presOf" srcId="{64FACA3F-3372-4F4D-A12D-FF6D65108FF5}" destId="{FA3D93B6-0485-4BE7-8947-BDE87089E2BB}" srcOrd="1" destOrd="0" presId="urn:microsoft.com/office/officeart/2005/8/layout/pyramid1"/>
    <dgm:cxn modelId="{44EF9C72-88F8-4671-AAA2-DD679B509C3A}" type="presOf" srcId="{4F0FA6EF-1014-46C6-919E-C942F4843EF9}" destId="{C6622DCE-4C74-4DBF-8494-187A5B3D54FE}" srcOrd="1" destOrd="0" presId="urn:microsoft.com/office/officeart/2005/8/layout/pyramid1"/>
    <dgm:cxn modelId="{433DCDB4-D7AF-4980-98A8-C1EC624CC9D1}" type="presOf" srcId="{81A00B3E-46B5-4982-A3EA-D717E50B2C4D}" destId="{70899F30-B12C-4E55-A9E1-9416FFAA42AA}" srcOrd="0" destOrd="0" presId="urn:microsoft.com/office/officeart/2005/8/layout/pyramid1"/>
    <dgm:cxn modelId="{1ADF05D4-6648-4DAF-A7B3-C01593980145}" type="presOf" srcId="{44E2F9E8-FCBF-49AB-9869-7EEE1585AC75}" destId="{EBF7FC0A-89D5-4C2C-AC3C-8B52389C45A7}" srcOrd="1" destOrd="0" presId="urn:microsoft.com/office/officeart/2005/8/layout/pyramid1"/>
    <dgm:cxn modelId="{91C3DD38-46DB-4730-96DA-7EBC78433C34}" type="presOf" srcId="{64FACA3F-3372-4F4D-A12D-FF6D65108FF5}" destId="{64501AB6-B3C1-45A2-A765-DA7B49B3D5F0}" srcOrd="0" destOrd="0" presId="urn:microsoft.com/office/officeart/2005/8/layout/pyramid1"/>
    <dgm:cxn modelId="{C25E4E8E-F950-42CC-B3E5-6803815EF3ED}" type="presOf" srcId="{1553E761-77A1-49EA-8362-8A1BCB339065}" destId="{7B5D5B93-33CB-413F-B1BD-357719A67AF6}" srcOrd="1" destOrd="0" presId="urn:microsoft.com/office/officeart/2005/8/layout/pyramid1"/>
    <dgm:cxn modelId="{61AC5779-B291-4833-AFF4-2D0A15835404}" type="presOf" srcId="{FBD76538-0942-4211-ACAD-93B3DF58D96D}" destId="{0F33E692-33CE-46AB-A36C-755121F3845A}" srcOrd="0" destOrd="0" presId="urn:microsoft.com/office/officeart/2005/8/layout/pyramid1"/>
    <dgm:cxn modelId="{825F0A97-0FDF-4F3F-84B0-4A627096867F}" type="presOf" srcId="{1553E761-77A1-49EA-8362-8A1BCB339065}" destId="{EABF99FB-1680-46F9-9DA6-CBF1552559D4}" srcOrd="0" destOrd="0" presId="urn:microsoft.com/office/officeart/2005/8/layout/pyramid1"/>
    <dgm:cxn modelId="{57259D30-BF65-4A27-AED0-7D80D3E530C9}" type="presOf" srcId="{44E2F9E8-FCBF-49AB-9869-7EEE1585AC75}" destId="{B6B88C97-CCEC-4F79-A9DB-FD65176C5F17}" srcOrd="0" destOrd="0" presId="urn:microsoft.com/office/officeart/2005/8/layout/pyramid1"/>
    <dgm:cxn modelId="{4C4F9929-C5D2-4A54-86CF-48FA9A9A0C91}" type="presOf" srcId="{FBD76538-0942-4211-ACAD-93B3DF58D96D}" destId="{55E8486A-91A0-49C2-93C3-E282BC5D85DC}" srcOrd="1" destOrd="0" presId="urn:microsoft.com/office/officeart/2005/8/layout/pyramid1"/>
    <dgm:cxn modelId="{57F2D53E-E3DA-4E77-B320-0519E92B0229}" type="presOf" srcId="{02C135DC-B281-47EF-B308-B73D18859ACE}" destId="{05943757-F9E1-41AB-9D68-C61B4B259BE8}" srcOrd="0" destOrd="0" presId="urn:microsoft.com/office/officeart/2005/8/layout/pyramid1"/>
    <dgm:cxn modelId="{B1871469-BDC5-4B48-AE0E-48A1B66775F2}" type="presOf" srcId="{4F0FA6EF-1014-46C6-919E-C942F4843EF9}" destId="{912769A4-BA74-42CA-B0C0-1C2290A99136}" srcOrd="0" destOrd="0" presId="urn:microsoft.com/office/officeart/2005/8/layout/pyramid1"/>
    <dgm:cxn modelId="{848517B2-C901-4A70-ACED-D2F0FD134A77}" srcId="{81A00B3E-46B5-4982-A3EA-D717E50B2C4D}" destId="{FBD76538-0942-4211-ACAD-93B3DF58D96D}" srcOrd="2" destOrd="0" parTransId="{271CF109-484D-4E29-AC81-FE81CC2C4C2C}" sibTransId="{F4E054C4-BBD0-4E8B-93EE-E66C26E464A7}"/>
    <dgm:cxn modelId="{CD7ED4C7-2F96-4A06-A1AC-299CC43B3145}" srcId="{81A00B3E-46B5-4982-A3EA-D717E50B2C4D}" destId="{1553E761-77A1-49EA-8362-8A1BCB339065}" srcOrd="4" destOrd="0" parTransId="{74A75F5B-A810-4E26-86FA-E1AC8384CE03}" sibTransId="{262CE9B4-0E46-4CC9-8AF9-76238FFFB1B1}"/>
    <dgm:cxn modelId="{18341542-28DE-44B6-9C21-9A80AE19F540}" srcId="{81A00B3E-46B5-4982-A3EA-D717E50B2C4D}" destId="{64FACA3F-3372-4F4D-A12D-FF6D65108FF5}" srcOrd="1" destOrd="0" parTransId="{91C8A48C-B2C5-4CB7-B8D3-A75ADEC9BFF3}" sibTransId="{75C366F5-09F5-46FE-9350-D5ED471F6A74}"/>
    <dgm:cxn modelId="{0E39DF7D-1503-4194-8D02-A0F83412F986}" srcId="{81A00B3E-46B5-4982-A3EA-D717E50B2C4D}" destId="{4F0FA6EF-1014-46C6-919E-C942F4843EF9}" srcOrd="5" destOrd="0" parTransId="{70140EDA-4B39-4718-A284-BAD56C67862C}" sibTransId="{68AEE994-388D-4D63-BDF0-EA0D4E8BC904}"/>
    <dgm:cxn modelId="{C72C5C16-68AE-4AE9-AC21-E1782815468B}" srcId="{81A00B3E-46B5-4982-A3EA-D717E50B2C4D}" destId="{02C135DC-B281-47EF-B308-B73D18859ACE}" srcOrd="3" destOrd="0" parTransId="{7F95A723-CD70-40AE-9BE3-09EF97E6044C}" sibTransId="{611FF935-BC24-44F7-8E9D-DAB87303A146}"/>
    <dgm:cxn modelId="{474215D4-4454-4167-9192-4CF34A62428A}" srcId="{81A00B3E-46B5-4982-A3EA-D717E50B2C4D}" destId="{44E2F9E8-FCBF-49AB-9869-7EEE1585AC75}" srcOrd="0" destOrd="0" parTransId="{FE497764-FA4E-48E9-BC71-72DFFD06A886}" sibTransId="{C1228F26-D67F-4551-BA47-F196E8D322BD}"/>
    <dgm:cxn modelId="{06C29A4E-9126-4313-989C-D355615CBE00}" type="presOf" srcId="{02C135DC-B281-47EF-B308-B73D18859ACE}" destId="{FF55C1B9-9991-469E-8AB8-C58B91F3045F}" srcOrd="1" destOrd="0" presId="urn:microsoft.com/office/officeart/2005/8/layout/pyramid1"/>
    <dgm:cxn modelId="{A9D56DA3-7960-488F-BF90-4B81EAB2F8E0}" type="presParOf" srcId="{70899F30-B12C-4E55-A9E1-9416FFAA42AA}" destId="{DF9E14B2-F7D6-4DCE-9D8A-3DF9E2CB1D7D}" srcOrd="0" destOrd="0" presId="urn:microsoft.com/office/officeart/2005/8/layout/pyramid1"/>
    <dgm:cxn modelId="{AF4C3BC5-6C81-4120-B3B2-0A86C744577D}" type="presParOf" srcId="{DF9E14B2-F7D6-4DCE-9D8A-3DF9E2CB1D7D}" destId="{B6B88C97-CCEC-4F79-A9DB-FD65176C5F17}" srcOrd="0" destOrd="0" presId="urn:microsoft.com/office/officeart/2005/8/layout/pyramid1"/>
    <dgm:cxn modelId="{A15EB236-BF1A-4F40-B3FE-43FE153A66FA}" type="presParOf" srcId="{DF9E14B2-F7D6-4DCE-9D8A-3DF9E2CB1D7D}" destId="{EBF7FC0A-89D5-4C2C-AC3C-8B52389C45A7}" srcOrd="1" destOrd="0" presId="urn:microsoft.com/office/officeart/2005/8/layout/pyramid1"/>
    <dgm:cxn modelId="{4B1969AC-1668-4759-A35C-0114769EBE97}" type="presParOf" srcId="{70899F30-B12C-4E55-A9E1-9416FFAA42AA}" destId="{D789301A-BCAF-49A9-B6FA-7FEB96BD10C9}" srcOrd="1" destOrd="0" presId="urn:microsoft.com/office/officeart/2005/8/layout/pyramid1"/>
    <dgm:cxn modelId="{4DCF6503-3CCA-4F43-906E-C3D4775846FA}" type="presParOf" srcId="{D789301A-BCAF-49A9-B6FA-7FEB96BD10C9}" destId="{64501AB6-B3C1-45A2-A765-DA7B49B3D5F0}" srcOrd="0" destOrd="0" presId="urn:microsoft.com/office/officeart/2005/8/layout/pyramid1"/>
    <dgm:cxn modelId="{2A5474BA-A2CF-4C77-AE1A-BB073C6EEF5C}" type="presParOf" srcId="{D789301A-BCAF-49A9-B6FA-7FEB96BD10C9}" destId="{FA3D93B6-0485-4BE7-8947-BDE87089E2BB}" srcOrd="1" destOrd="0" presId="urn:microsoft.com/office/officeart/2005/8/layout/pyramid1"/>
    <dgm:cxn modelId="{51B63F21-B43B-4FBC-8CE4-E8B807F31F92}" type="presParOf" srcId="{70899F30-B12C-4E55-A9E1-9416FFAA42AA}" destId="{1057519F-69A9-4BEC-8538-1F3AC051DD43}" srcOrd="2" destOrd="0" presId="urn:microsoft.com/office/officeart/2005/8/layout/pyramid1"/>
    <dgm:cxn modelId="{A869B92D-D741-4DDA-82B4-7617F226C22F}" type="presParOf" srcId="{1057519F-69A9-4BEC-8538-1F3AC051DD43}" destId="{0F33E692-33CE-46AB-A36C-755121F3845A}" srcOrd="0" destOrd="0" presId="urn:microsoft.com/office/officeart/2005/8/layout/pyramid1"/>
    <dgm:cxn modelId="{FBE1D693-C0A4-43DB-BF84-1B41886A870B}" type="presParOf" srcId="{1057519F-69A9-4BEC-8538-1F3AC051DD43}" destId="{55E8486A-91A0-49C2-93C3-E282BC5D85DC}" srcOrd="1" destOrd="0" presId="urn:microsoft.com/office/officeart/2005/8/layout/pyramid1"/>
    <dgm:cxn modelId="{6223B29B-38D3-4E09-ABC3-16B8309C1707}" type="presParOf" srcId="{70899F30-B12C-4E55-A9E1-9416FFAA42AA}" destId="{37F7FF8E-B906-4625-92E5-EF409B329088}" srcOrd="3" destOrd="0" presId="urn:microsoft.com/office/officeart/2005/8/layout/pyramid1"/>
    <dgm:cxn modelId="{15A3A3A1-BBD2-4464-8715-11E8A0AC7E0E}" type="presParOf" srcId="{37F7FF8E-B906-4625-92E5-EF409B329088}" destId="{05943757-F9E1-41AB-9D68-C61B4B259BE8}" srcOrd="0" destOrd="0" presId="urn:microsoft.com/office/officeart/2005/8/layout/pyramid1"/>
    <dgm:cxn modelId="{5FB732DC-87C4-41BB-AAB5-08F4B1D44533}" type="presParOf" srcId="{37F7FF8E-B906-4625-92E5-EF409B329088}" destId="{FF55C1B9-9991-469E-8AB8-C58B91F3045F}" srcOrd="1" destOrd="0" presId="urn:microsoft.com/office/officeart/2005/8/layout/pyramid1"/>
    <dgm:cxn modelId="{CF8900C3-A2F6-4215-A45C-3614AC994660}" type="presParOf" srcId="{70899F30-B12C-4E55-A9E1-9416FFAA42AA}" destId="{F14E92B3-F4CE-4F9C-A62B-A834942A0785}" srcOrd="4" destOrd="0" presId="urn:microsoft.com/office/officeart/2005/8/layout/pyramid1"/>
    <dgm:cxn modelId="{3A56D299-C547-422F-8F96-B39348F9C5E0}" type="presParOf" srcId="{F14E92B3-F4CE-4F9C-A62B-A834942A0785}" destId="{EABF99FB-1680-46F9-9DA6-CBF1552559D4}" srcOrd="0" destOrd="0" presId="urn:microsoft.com/office/officeart/2005/8/layout/pyramid1"/>
    <dgm:cxn modelId="{566D64CB-E01A-4B76-80C0-0EA4CA999A60}" type="presParOf" srcId="{F14E92B3-F4CE-4F9C-A62B-A834942A0785}" destId="{7B5D5B93-33CB-413F-B1BD-357719A67AF6}" srcOrd="1" destOrd="0" presId="urn:microsoft.com/office/officeart/2005/8/layout/pyramid1"/>
    <dgm:cxn modelId="{77020E1F-F484-4498-8B19-7976BF6C3723}" type="presParOf" srcId="{70899F30-B12C-4E55-A9E1-9416FFAA42AA}" destId="{86E7C1B7-15BC-41FB-AE8A-BDB68D45F71D}" srcOrd="5" destOrd="0" presId="urn:microsoft.com/office/officeart/2005/8/layout/pyramid1"/>
    <dgm:cxn modelId="{536B5824-4636-498B-8DF4-869CD8E353ED}" type="presParOf" srcId="{86E7C1B7-15BC-41FB-AE8A-BDB68D45F71D}" destId="{912769A4-BA74-42CA-B0C0-1C2290A99136}" srcOrd="0" destOrd="0" presId="urn:microsoft.com/office/officeart/2005/8/layout/pyramid1"/>
    <dgm:cxn modelId="{7D143FBC-B513-411E-9F0C-64BB065BCAEB}" type="presParOf" srcId="{86E7C1B7-15BC-41FB-AE8A-BDB68D45F71D}" destId="{C6622DCE-4C74-4DBF-8494-187A5B3D54FE}" srcOrd="1" destOrd="0" presId="urn:microsoft.com/office/officeart/2005/8/layout/pyramid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A00B3E-46B5-4982-A3EA-D717E50B2C4D}" type="doc">
      <dgm:prSet loTypeId="urn:microsoft.com/office/officeart/2005/8/layout/pyramid1" loCatId="pyramid" qsTypeId="urn:microsoft.com/office/officeart/2005/8/quickstyle/simple1" qsCatId="simple" csTypeId="urn:microsoft.com/office/officeart/2005/8/colors/colorful2" csCatId="colorful" phldr="1"/>
      <dgm:spPr/>
    </dgm:pt>
    <dgm:pt modelId="{44E2F9E8-FCBF-49AB-9869-7EEE1585AC75}">
      <dgm:prSet phldrT="[Text]" custT="1"/>
      <dgm:spPr>
        <a:solidFill>
          <a:srgbClr val="FFFF00"/>
        </a:solidFill>
      </dgm:spPr>
      <dgm:t>
        <a:bodyPr/>
        <a:lstStyle/>
        <a:p>
          <a:r>
            <a:rPr lang="en-US" sz="1200" b="1" dirty="0" smtClean="0">
              <a:latin typeface="Century Gothic" pitchFamily="34" charset="0"/>
              <a:cs typeface="Arial" pitchFamily="34" charset="0"/>
            </a:rPr>
            <a:t>Eval</a:t>
          </a:r>
          <a:endParaRPr lang="en-US" sz="1200" b="1" dirty="0">
            <a:latin typeface="Century Gothic" pitchFamily="34" charset="0"/>
            <a:cs typeface="Arial" pitchFamily="34" charset="0"/>
          </a:endParaRPr>
        </a:p>
      </dgm:t>
    </dgm:pt>
    <dgm:pt modelId="{FE497764-FA4E-48E9-BC71-72DFFD06A886}" type="parTrans" cxnId="{474215D4-4454-4167-9192-4CF34A62428A}">
      <dgm:prSet/>
      <dgm:spPr/>
      <dgm:t>
        <a:bodyPr/>
        <a:lstStyle/>
        <a:p>
          <a:endParaRPr lang="en-US"/>
        </a:p>
      </dgm:t>
    </dgm:pt>
    <dgm:pt modelId="{C1228F26-D67F-4551-BA47-F196E8D322BD}" type="sibTrans" cxnId="{474215D4-4454-4167-9192-4CF34A62428A}">
      <dgm:prSet/>
      <dgm:spPr/>
      <dgm:t>
        <a:bodyPr/>
        <a:lstStyle/>
        <a:p>
          <a:endParaRPr lang="en-US"/>
        </a:p>
      </dgm:t>
    </dgm:pt>
    <dgm:pt modelId="{4F0FA6EF-1014-46C6-919E-C942F4843EF9}">
      <dgm:prSet phldrT="[Text]" custT="1"/>
      <dgm:spPr>
        <a:solidFill>
          <a:srgbClr val="F95D07"/>
        </a:solidFill>
      </dgm:spPr>
      <dgm:t>
        <a:bodyPr/>
        <a:lstStyle/>
        <a:p>
          <a:r>
            <a:rPr lang="en-US" sz="1200" b="1" dirty="0" smtClean="0">
              <a:latin typeface="Century Gothic" pitchFamily="34" charset="0"/>
              <a:cs typeface="Arial" pitchFamily="34" charset="0"/>
            </a:rPr>
            <a:t>Knowledge</a:t>
          </a:r>
          <a:endParaRPr lang="en-US" sz="1200" b="1" dirty="0">
            <a:latin typeface="Century Gothic" pitchFamily="34" charset="0"/>
            <a:cs typeface="Arial" pitchFamily="34" charset="0"/>
          </a:endParaRPr>
        </a:p>
      </dgm:t>
    </dgm:pt>
    <dgm:pt modelId="{68AEE994-388D-4D63-BDF0-EA0D4E8BC904}" type="sibTrans" cxnId="{0E39DF7D-1503-4194-8D02-A0F83412F986}">
      <dgm:prSet/>
      <dgm:spPr/>
      <dgm:t>
        <a:bodyPr/>
        <a:lstStyle/>
        <a:p>
          <a:endParaRPr lang="en-US"/>
        </a:p>
      </dgm:t>
    </dgm:pt>
    <dgm:pt modelId="{70140EDA-4B39-4718-A284-BAD56C67862C}" type="parTrans" cxnId="{0E39DF7D-1503-4194-8D02-A0F83412F986}">
      <dgm:prSet/>
      <dgm:spPr/>
      <dgm:t>
        <a:bodyPr/>
        <a:lstStyle/>
        <a:p>
          <a:endParaRPr lang="en-US"/>
        </a:p>
      </dgm:t>
    </dgm:pt>
    <dgm:pt modelId="{1553E761-77A1-49EA-8362-8A1BCB339065}">
      <dgm:prSet phldrT="[Text]" custT="1"/>
      <dgm:spPr>
        <a:solidFill>
          <a:srgbClr val="E72D62"/>
        </a:solidFill>
      </dgm:spPr>
      <dgm:t>
        <a:bodyPr/>
        <a:lstStyle/>
        <a:p>
          <a:r>
            <a:rPr lang="en-US" sz="1200" b="1" dirty="0" smtClean="0">
              <a:latin typeface="Century Gothic" pitchFamily="34" charset="0"/>
              <a:cs typeface="Arial" pitchFamily="34" charset="0"/>
            </a:rPr>
            <a:t>Comprehension</a:t>
          </a:r>
          <a:endParaRPr lang="en-US" sz="1200" b="1" dirty="0">
            <a:latin typeface="Century Gothic" pitchFamily="34" charset="0"/>
            <a:cs typeface="Arial" pitchFamily="34" charset="0"/>
          </a:endParaRPr>
        </a:p>
      </dgm:t>
    </dgm:pt>
    <dgm:pt modelId="{262CE9B4-0E46-4CC9-8AF9-76238FFFB1B1}" type="sibTrans" cxnId="{CD7ED4C7-2F96-4A06-A1AC-299CC43B3145}">
      <dgm:prSet/>
      <dgm:spPr/>
      <dgm:t>
        <a:bodyPr/>
        <a:lstStyle/>
        <a:p>
          <a:endParaRPr lang="en-US"/>
        </a:p>
      </dgm:t>
    </dgm:pt>
    <dgm:pt modelId="{74A75F5B-A810-4E26-86FA-E1AC8384CE03}" type="parTrans" cxnId="{CD7ED4C7-2F96-4A06-A1AC-299CC43B3145}">
      <dgm:prSet/>
      <dgm:spPr/>
      <dgm:t>
        <a:bodyPr/>
        <a:lstStyle/>
        <a:p>
          <a:endParaRPr lang="en-US"/>
        </a:p>
      </dgm:t>
    </dgm:pt>
    <dgm:pt modelId="{02C135DC-B281-47EF-B308-B73D18859ACE}">
      <dgm:prSet phldrT="[Text]" custT="1"/>
      <dgm:spPr>
        <a:solidFill>
          <a:srgbClr val="AC75D5"/>
        </a:solidFill>
      </dgm:spPr>
      <dgm:t>
        <a:bodyPr/>
        <a:lstStyle/>
        <a:p>
          <a:r>
            <a:rPr lang="en-US" sz="1200" b="1" dirty="0" smtClean="0">
              <a:latin typeface="Century Gothic" pitchFamily="34" charset="0"/>
              <a:cs typeface="Arial" pitchFamily="34" charset="0"/>
            </a:rPr>
            <a:t>Application</a:t>
          </a:r>
          <a:endParaRPr lang="en-US" sz="1200" b="1" dirty="0">
            <a:latin typeface="Century Gothic" pitchFamily="34" charset="0"/>
            <a:cs typeface="Arial" pitchFamily="34" charset="0"/>
          </a:endParaRPr>
        </a:p>
      </dgm:t>
    </dgm:pt>
    <dgm:pt modelId="{611FF935-BC24-44F7-8E9D-DAB87303A146}" type="sibTrans" cxnId="{C72C5C16-68AE-4AE9-AC21-E1782815468B}">
      <dgm:prSet/>
      <dgm:spPr/>
      <dgm:t>
        <a:bodyPr/>
        <a:lstStyle/>
        <a:p>
          <a:endParaRPr lang="en-US"/>
        </a:p>
      </dgm:t>
    </dgm:pt>
    <dgm:pt modelId="{7F95A723-CD70-40AE-9BE3-09EF97E6044C}" type="parTrans" cxnId="{C72C5C16-68AE-4AE9-AC21-E1782815468B}">
      <dgm:prSet/>
      <dgm:spPr/>
      <dgm:t>
        <a:bodyPr/>
        <a:lstStyle/>
        <a:p>
          <a:endParaRPr lang="en-US"/>
        </a:p>
      </dgm:t>
    </dgm:pt>
    <dgm:pt modelId="{FBD76538-0942-4211-ACAD-93B3DF58D96D}">
      <dgm:prSet phldrT="[Text]" custT="1"/>
      <dgm:spPr>
        <a:solidFill>
          <a:srgbClr val="5AD749"/>
        </a:solidFill>
      </dgm:spPr>
      <dgm:t>
        <a:bodyPr/>
        <a:lstStyle/>
        <a:p>
          <a:r>
            <a:rPr lang="en-US" sz="1200" b="1" dirty="0" smtClean="0">
              <a:latin typeface="Century Gothic" pitchFamily="34" charset="0"/>
              <a:cs typeface="Arial" pitchFamily="34" charset="0"/>
            </a:rPr>
            <a:t>Analysis</a:t>
          </a:r>
          <a:endParaRPr lang="en-US" sz="1200" b="1" dirty="0">
            <a:latin typeface="Century Gothic" pitchFamily="34" charset="0"/>
            <a:cs typeface="Arial" pitchFamily="34" charset="0"/>
          </a:endParaRPr>
        </a:p>
      </dgm:t>
    </dgm:pt>
    <dgm:pt modelId="{F4E054C4-BBD0-4E8B-93EE-E66C26E464A7}" type="sibTrans" cxnId="{848517B2-C901-4A70-ACED-D2F0FD134A77}">
      <dgm:prSet/>
      <dgm:spPr/>
      <dgm:t>
        <a:bodyPr/>
        <a:lstStyle/>
        <a:p>
          <a:endParaRPr lang="en-US"/>
        </a:p>
      </dgm:t>
    </dgm:pt>
    <dgm:pt modelId="{271CF109-484D-4E29-AC81-FE81CC2C4C2C}" type="parTrans" cxnId="{848517B2-C901-4A70-ACED-D2F0FD134A77}">
      <dgm:prSet/>
      <dgm:spPr/>
      <dgm:t>
        <a:bodyPr/>
        <a:lstStyle/>
        <a:p>
          <a:endParaRPr lang="en-US"/>
        </a:p>
      </dgm:t>
    </dgm:pt>
    <dgm:pt modelId="{64FACA3F-3372-4F4D-A12D-FF6D65108FF5}">
      <dgm:prSet phldrT="[Text]" custT="1"/>
      <dgm:spPr>
        <a:solidFill>
          <a:srgbClr val="00B0F0"/>
        </a:solidFill>
      </dgm:spPr>
      <dgm:t>
        <a:bodyPr/>
        <a:lstStyle/>
        <a:p>
          <a:r>
            <a:rPr lang="en-US" sz="1200" b="1" dirty="0" smtClean="0">
              <a:latin typeface="Century Gothic" pitchFamily="34" charset="0"/>
              <a:cs typeface="Arial" pitchFamily="34" charset="0"/>
            </a:rPr>
            <a:t>Synthesis</a:t>
          </a:r>
          <a:endParaRPr lang="en-US" sz="1200" b="1" dirty="0">
            <a:latin typeface="Century Gothic" pitchFamily="34" charset="0"/>
            <a:cs typeface="Arial" pitchFamily="34" charset="0"/>
          </a:endParaRPr>
        </a:p>
      </dgm:t>
    </dgm:pt>
    <dgm:pt modelId="{75C366F5-09F5-46FE-9350-D5ED471F6A74}" type="sibTrans" cxnId="{18341542-28DE-44B6-9C21-9A80AE19F540}">
      <dgm:prSet/>
      <dgm:spPr/>
      <dgm:t>
        <a:bodyPr/>
        <a:lstStyle/>
        <a:p>
          <a:endParaRPr lang="en-US"/>
        </a:p>
      </dgm:t>
    </dgm:pt>
    <dgm:pt modelId="{91C8A48C-B2C5-4CB7-B8D3-A75ADEC9BFF3}" type="parTrans" cxnId="{18341542-28DE-44B6-9C21-9A80AE19F540}">
      <dgm:prSet/>
      <dgm:spPr/>
      <dgm:t>
        <a:bodyPr/>
        <a:lstStyle/>
        <a:p>
          <a:endParaRPr lang="en-US"/>
        </a:p>
      </dgm:t>
    </dgm:pt>
    <dgm:pt modelId="{70899F30-B12C-4E55-A9E1-9416FFAA42AA}" type="pres">
      <dgm:prSet presAssocID="{81A00B3E-46B5-4982-A3EA-D717E50B2C4D}" presName="Name0" presStyleCnt="0">
        <dgm:presLayoutVars>
          <dgm:dir/>
          <dgm:animLvl val="lvl"/>
          <dgm:resizeHandles val="exact"/>
        </dgm:presLayoutVars>
      </dgm:prSet>
      <dgm:spPr/>
    </dgm:pt>
    <dgm:pt modelId="{DF9E14B2-F7D6-4DCE-9D8A-3DF9E2CB1D7D}" type="pres">
      <dgm:prSet presAssocID="{44E2F9E8-FCBF-49AB-9869-7EEE1585AC75}" presName="Name8" presStyleCnt="0"/>
      <dgm:spPr/>
    </dgm:pt>
    <dgm:pt modelId="{B6B88C97-CCEC-4F79-A9DB-FD65176C5F17}" type="pres">
      <dgm:prSet presAssocID="{44E2F9E8-FCBF-49AB-9869-7EEE1585AC75}" presName="level" presStyleLbl="node1" presStyleIdx="0" presStyleCnt="6">
        <dgm:presLayoutVars>
          <dgm:chMax val="1"/>
          <dgm:bulletEnabled val="1"/>
        </dgm:presLayoutVars>
      </dgm:prSet>
      <dgm:spPr/>
      <dgm:t>
        <a:bodyPr/>
        <a:lstStyle/>
        <a:p>
          <a:endParaRPr lang="en-US"/>
        </a:p>
      </dgm:t>
    </dgm:pt>
    <dgm:pt modelId="{EBF7FC0A-89D5-4C2C-AC3C-8B52389C45A7}" type="pres">
      <dgm:prSet presAssocID="{44E2F9E8-FCBF-49AB-9869-7EEE1585AC75}" presName="levelTx" presStyleLbl="revTx" presStyleIdx="0" presStyleCnt="0">
        <dgm:presLayoutVars>
          <dgm:chMax val="1"/>
          <dgm:bulletEnabled val="1"/>
        </dgm:presLayoutVars>
      </dgm:prSet>
      <dgm:spPr/>
      <dgm:t>
        <a:bodyPr/>
        <a:lstStyle/>
        <a:p>
          <a:endParaRPr lang="en-US"/>
        </a:p>
      </dgm:t>
    </dgm:pt>
    <dgm:pt modelId="{D789301A-BCAF-49A9-B6FA-7FEB96BD10C9}" type="pres">
      <dgm:prSet presAssocID="{64FACA3F-3372-4F4D-A12D-FF6D65108FF5}" presName="Name8" presStyleCnt="0"/>
      <dgm:spPr/>
    </dgm:pt>
    <dgm:pt modelId="{64501AB6-B3C1-45A2-A765-DA7B49B3D5F0}" type="pres">
      <dgm:prSet presAssocID="{64FACA3F-3372-4F4D-A12D-FF6D65108FF5}" presName="level" presStyleLbl="node1" presStyleIdx="1" presStyleCnt="6">
        <dgm:presLayoutVars>
          <dgm:chMax val="1"/>
          <dgm:bulletEnabled val="1"/>
        </dgm:presLayoutVars>
      </dgm:prSet>
      <dgm:spPr/>
      <dgm:t>
        <a:bodyPr/>
        <a:lstStyle/>
        <a:p>
          <a:endParaRPr lang="en-US"/>
        </a:p>
      </dgm:t>
    </dgm:pt>
    <dgm:pt modelId="{FA3D93B6-0485-4BE7-8947-BDE87089E2BB}" type="pres">
      <dgm:prSet presAssocID="{64FACA3F-3372-4F4D-A12D-FF6D65108FF5}" presName="levelTx" presStyleLbl="revTx" presStyleIdx="0" presStyleCnt="0">
        <dgm:presLayoutVars>
          <dgm:chMax val="1"/>
          <dgm:bulletEnabled val="1"/>
        </dgm:presLayoutVars>
      </dgm:prSet>
      <dgm:spPr/>
      <dgm:t>
        <a:bodyPr/>
        <a:lstStyle/>
        <a:p>
          <a:endParaRPr lang="en-US"/>
        </a:p>
      </dgm:t>
    </dgm:pt>
    <dgm:pt modelId="{1057519F-69A9-4BEC-8538-1F3AC051DD43}" type="pres">
      <dgm:prSet presAssocID="{FBD76538-0942-4211-ACAD-93B3DF58D96D}" presName="Name8" presStyleCnt="0"/>
      <dgm:spPr/>
    </dgm:pt>
    <dgm:pt modelId="{0F33E692-33CE-46AB-A36C-755121F3845A}" type="pres">
      <dgm:prSet presAssocID="{FBD76538-0942-4211-ACAD-93B3DF58D96D}" presName="level" presStyleLbl="node1" presStyleIdx="2" presStyleCnt="6">
        <dgm:presLayoutVars>
          <dgm:chMax val="1"/>
          <dgm:bulletEnabled val="1"/>
        </dgm:presLayoutVars>
      </dgm:prSet>
      <dgm:spPr/>
      <dgm:t>
        <a:bodyPr/>
        <a:lstStyle/>
        <a:p>
          <a:endParaRPr lang="en-US"/>
        </a:p>
      </dgm:t>
    </dgm:pt>
    <dgm:pt modelId="{55E8486A-91A0-49C2-93C3-E282BC5D85DC}" type="pres">
      <dgm:prSet presAssocID="{FBD76538-0942-4211-ACAD-93B3DF58D96D}" presName="levelTx" presStyleLbl="revTx" presStyleIdx="0" presStyleCnt="0">
        <dgm:presLayoutVars>
          <dgm:chMax val="1"/>
          <dgm:bulletEnabled val="1"/>
        </dgm:presLayoutVars>
      </dgm:prSet>
      <dgm:spPr/>
      <dgm:t>
        <a:bodyPr/>
        <a:lstStyle/>
        <a:p>
          <a:endParaRPr lang="en-US"/>
        </a:p>
      </dgm:t>
    </dgm:pt>
    <dgm:pt modelId="{37F7FF8E-B906-4625-92E5-EF409B329088}" type="pres">
      <dgm:prSet presAssocID="{02C135DC-B281-47EF-B308-B73D18859ACE}" presName="Name8" presStyleCnt="0"/>
      <dgm:spPr/>
    </dgm:pt>
    <dgm:pt modelId="{05943757-F9E1-41AB-9D68-C61B4B259BE8}" type="pres">
      <dgm:prSet presAssocID="{02C135DC-B281-47EF-B308-B73D18859ACE}" presName="level" presStyleLbl="node1" presStyleIdx="3" presStyleCnt="6">
        <dgm:presLayoutVars>
          <dgm:chMax val="1"/>
          <dgm:bulletEnabled val="1"/>
        </dgm:presLayoutVars>
      </dgm:prSet>
      <dgm:spPr/>
      <dgm:t>
        <a:bodyPr/>
        <a:lstStyle/>
        <a:p>
          <a:endParaRPr lang="en-US"/>
        </a:p>
      </dgm:t>
    </dgm:pt>
    <dgm:pt modelId="{FF55C1B9-9991-469E-8AB8-C58B91F3045F}" type="pres">
      <dgm:prSet presAssocID="{02C135DC-B281-47EF-B308-B73D18859ACE}" presName="levelTx" presStyleLbl="revTx" presStyleIdx="0" presStyleCnt="0">
        <dgm:presLayoutVars>
          <dgm:chMax val="1"/>
          <dgm:bulletEnabled val="1"/>
        </dgm:presLayoutVars>
      </dgm:prSet>
      <dgm:spPr/>
      <dgm:t>
        <a:bodyPr/>
        <a:lstStyle/>
        <a:p>
          <a:endParaRPr lang="en-US"/>
        </a:p>
      </dgm:t>
    </dgm:pt>
    <dgm:pt modelId="{F14E92B3-F4CE-4F9C-A62B-A834942A0785}" type="pres">
      <dgm:prSet presAssocID="{1553E761-77A1-49EA-8362-8A1BCB339065}" presName="Name8" presStyleCnt="0"/>
      <dgm:spPr/>
    </dgm:pt>
    <dgm:pt modelId="{EABF99FB-1680-46F9-9DA6-CBF1552559D4}" type="pres">
      <dgm:prSet presAssocID="{1553E761-77A1-49EA-8362-8A1BCB339065}" presName="level" presStyleLbl="node1" presStyleIdx="4" presStyleCnt="6">
        <dgm:presLayoutVars>
          <dgm:chMax val="1"/>
          <dgm:bulletEnabled val="1"/>
        </dgm:presLayoutVars>
      </dgm:prSet>
      <dgm:spPr/>
      <dgm:t>
        <a:bodyPr/>
        <a:lstStyle/>
        <a:p>
          <a:endParaRPr lang="en-US"/>
        </a:p>
      </dgm:t>
    </dgm:pt>
    <dgm:pt modelId="{7B5D5B93-33CB-413F-B1BD-357719A67AF6}" type="pres">
      <dgm:prSet presAssocID="{1553E761-77A1-49EA-8362-8A1BCB339065}" presName="levelTx" presStyleLbl="revTx" presStyleIdx="0" presStyleCnt="0">
        <dgm:presLayoutVars>
          <dgm:chMax val="1"/>
          <dgm:bulletEnabled val="1"/>
        </dgm:presLayoutVars>
      </dgm:prSet>
      <dgm:spPr/>
      <dgm:t>
        <a:bodyPr/>
        <a:lstStyle/>
        <a:p>
          <a:endParaRPr lang="en-US"/>
        </a:p>
      </dgm:t>
    </dgm:pt>
    <dgm:pt modelId="{86E7C1B7-15BC-41FB-AE8A-BDB68D45F71D}" type="pres">
      <dgm:prSet presAssocID="{4F0FA6EF-1014-46C6-919E-C942F4843EF9}" presName="Name8" presStyleCnt="0"/>
      <dgm:spPr/>
    </dgm:pt>
    <dgm:pt modelId="{912769A4-BA74-42CA-B0C0-1C2290A99136}" type="pres">
      <dgm:prSet presAssocID="{4F0FA6EF-1014-46C6-919E-C942F4843EF9}" presName="level" presStyleLbl="node1" presStyleIdx="5" presStyleCnt="6">
        <dgm:presLayoutVars>
          <dgm:chMax val="1"/>
          <dgm:bulletEnabled val="1"/>
        </dgm:presLayoutVars>
      </dgm:prSet>
      <dgm:spPr/>
      <dgm:t>
        <a:bodyPr/>
        <a:lstStyle/>
        <a:p>
          <a:endParaRPr lang="en-US"/>
        </a:p>
      </dgm:t>
    </dgm:pt>
    <dgm:pt modelId="{C6622DCE-4C74-4DBF-8494-187A5B3D54FE}" type="pres">
      <dgm:prSet presAssocID="{4F0FA6EF-1014-46C6-919E-C942F4843EF9}" presName="levelTx" presStyleLbl="revTx" presStyleIdx="0" presStyleCnt="0">
        <dgm:presLayoutVars>
          <dgm:chMax val="1"/>
          <dgm:bulletEnabled val="1"/>
        </dgm:presLayoutVars>
      </dgm:prSet>
      <dgm:spPr/>
      <dgm:t>
        <a:bodyPr/>
        <a:lstStyle/>
        <a:p>
          <a:endParaRPr lang="en-US"/>
        </a:p>
      </dgm:t>
    </dgm:pt>
  </dgm:ptLst>
  <dgm:cxnLst>
    <dgm:cxn modelId="{6027E9BC-001E-4480-893B-2CA3D60A5686}" type="presOf" srcId="{64FACA3F-3372-4F4D-A12D-FF6D65108FF5}" destId="{64501AB6-B3C1-45A2-A765-DA7B49B3D5F0}" srcOrd="0" destOrd="0" presId="urn:microsoft.com/office/officeart/2005/8/layout/pyramid1"/>
    <dgm:cxn modelId="{BB2D2417-86FA-4615-B430-25B79756F3ED}" type="presOf" srcId="{02C135DC-B281-47EF-B308-B73D18859ACE}" destId="{05943757-F9E1-41AB-9D68-C61B4B259BE8}" srcOrd="0" destOrd="0" presId="urn:microsoft.com/office/officeart/2005/8/layout/pyramid1"/>
    <dgm:cxn modelId="{81751E03-21A4-4A83-B872-730767D5C440}" type="presOf" srcId="{64FACA3F-3372-4F4D-A12D-FF6D65108FF5}" destId="{FA3D93B6-0485-4BE7-8947-BDE87089E2BB}" srcOrd="1" destOrd="0" presId="urn:microsoft.com/office/officeart/2005/8/layout/pyramid1"/>
    <dgm:cxn modelId="{E4A38506-4E81-410C-9C63-CD610B6D542D}" type="presOf" srcId="{FBD76538-0942-4211-ACAD-93B3DF58D96D}" destId="{0F33E692-33CE-46AB-A36C-755121F3845A}" srcOrd="0" destOrd="0" presId="urn:microsoft.com/office/officeart/2005/8/layout/pyramid1"/>
    <dgm:cxn modelId="{20BE93DE-CA0E-48DC-BC08-A8B48E3E0823}" type="presOf" srcId="{4F0FA6EF-1014-46C6-919E-C942F4843EF9}" destId="{C6622DCE-4C74-4DBF-8494-187A5B3D54FE}" srcOrd="1" destOrd="0" presId="urn:microsoft.com/office/officeart/2005/8/layout/pyramid1"/>
    <dgm:cxn modelId="{27F79746-1083-4377-8F98-982E12B66B30}" type="presOf" srcId="{44E2F9E8-FCBF-49AB-9869-7EEE1585AC75}" destId="{EBF7FC0A-89D5-4C2C-AC3C-8B52389C45A7}" srcOrd="1" destOrd="0" presId="urn:microsoft.com/office/officeart/2005/8/layout/pyramid1"/>
    <dgm:cxn modelId="{E11F893D-91D4-4BE1-948A-1F9EF1B1127F}" type="presOf" srcId="{1553E761-77A1-49EA-8362-8A1BCB339065}" destId="{EABF99FB-1680-46F9-9DA6-CBF1552559D4}" srcOrd="0" destOrd="0" presId="urn:microsoft.com/office/officeart/2005/8/layout/pyramid1"/>
    <dgm:cxn modelId="{4CB0095E-AE3C-4BDF-B053-D16656126DF0}" type="presOf" srcId="{4F0FA6EF-1014-46C6-919E-C942F4843EF9}" destId="{912769A4-BA74-42CA-B0C0-1C2290A99136}" srcOrd="0" destOrd="0" presId="urn:microsoft.com/office/officeart/2005/8/layout/pyramid1"/>
    <dgm:cxn modelId="{2C05A293-7477-4FCF-B6BB-6160FAD37F4A}" type="presOf" srcId="{FBD76538-0942-4211-ACAD-93B3DF58D96D}" destId="{55E8486A-91A0-49C2-93C3-E282BC5D85DC}" srcOrd="1" destOrd="0" presId="urn:microsoft.com/office/officeart/2005/8/layout/pyramid1"/>
    <dgm:cxn modelId="{9355FC16-B799-4F2D-B8FB-6233638348B5}" type="presOf" srcId="{1553E761-77A1-49EA-8362-8A1BCB339065}" destId="{7B5D5B93-33CB-413F-B1BD-357719A67AF6}" srcOrd="1" destOrd="0" presId="urn:microsoft.com/office/officeart/2005/8/layout/pyramid1"/>
    <dgm:cxn modelId="{BC283B15-0378-47E4-97C0-CF61BDB92B2C}" type="presOf" srcId="{02C135DC-B281-47EF-B308-B73D18859ACE}" destId="{FF55C1B9-9991-469E-8AB8-C58B91F3045F}" srcOrd="1" destOrd="0" presId="urn:microsoft.com/office/officeart/2005/8/layout/pyramid1"/>
    <dgm:cxn modelId="{848517B2-C901-4A70-ACED-D2F0FD134A77}" srcId="{81A00B3E-46B5-4982-A3EA-D717E50B2C4D}" destId="{FBD76538-0942-4211-ACAD-93B3DF58D96D}" srcOrd="2" destOrd="0" parTransId="{271CF109-484D-4E29-AC81-FE81CC2C4C2C}" sibTransId="{F4E054C4-BBD0-4E8B-93EE-E66C26E464A7}"/>
    <dgm:cxn modelId="{CD7ED4C7-2F96-4A06-A1AC-299CC43B3145}" srcId="{81A00B3E-46B5-4982-A3EA-D717E50B2C4D}" destId="{1553E761-77A1-49EA-8362-8A1BCB339065}" srcOrd="4" destOrd="0" parTransId="{74A75F5B-A810-4E26-86FA-E1AC8384CE03}" sibTransId="{262CE9B4-0E46-4CC9-8AF9-76238FFFB1B1}"/>
    <dgm:cxn modelId="{18341542-28DE-44B6-9C21-9A80AE19F540}" srcId="{81A00B3E-46B5-4982-A3EA-D717E50B2C4D}" destId="{64FACA3F-3372-4F4D-A12D-FF6D65108FF5}" srcOrd="1" destOrd="0" parTransId="{91C8A48C-B2C5-4CB7-B8D3-A75ADEC9BFF3}" sibTransId="{75C366F5-09F5-46FE-9350-D5ED471F6A74}"/>
    <dgm:cxn modelId="{0E39DF7D-1503-4194-8D02-A0F83412F986}" srcId="{81A00B3E-46B5-4982-A3EA-D717E50B2C4D}" destId="{4F0FA6EF-1014-46C6-919E-C942F4843EF9}" srcOrd="5" destOrd="0" parTransId="{70140EDA-4B39-4718-A284-BAD56C67862C}" sibTransId="{68AEE994-388D-4D63-BDF0-EA0D4E8BC904}"/>
    <dgm:cxn modelId="{C72C5C16-68AE-4AE9-AC21-E1782815468B}" srcId="{81A00B3E-46B5-4982-A3EA-D717E50B2C4D}" destId="{02C135DC-B281-47EF-B308-B73D18859ACE}" srcOrd="3" destOrd="0" parTransId="{7F95A723-CD70-40AE-9BE3-09EF97E6044C}" sibTransId="{611FF935-BC24-44F7-8E9D-DAB87303A146}"/>
    <dgm:cxn modelId="{474215D4-4454-4167-9192-4CF34A62428A}" srcId="{81A00B3E-46B5-4982-A3EA-D717E50B2C4D}" destId="{44E2F9E8-FCBF-49AB-9869-7EEE1585AC75}" srcOrd="0" destOrd="0" parTransId="{FE497764-FA4E-48E9-BC71-72DFFD06A886}" sibTransId="{C1228F26-D67F-4551-BA47-F196E8D322BD}"/>
    <dgm:cxn modelId="{3BA5A252-E53F-4295-A8E1-BE592AE30261}" type="presOf" srcId="{81A00B3E-46B5-4982-A3EA-D717E50B2C4D}" destId="{70899F30-B12C-4E55-A9E1-9416FFAA42AA}" srcOrd="0" destOrd="0" presId="urn:microsoft.com/office/officeart/2005/8/layout/pyramid1"/>
    <dgm:cxn modelId="{37C7303B-5C8B-4877-B233-717CA3B170A6}" type="presOf" srcId="{44E2F9E8-FCBF-49AB-9869-7EEE1585AC75}" destId="{B6B88C97-CCEC-4F79-A9DB-FD65176C5F17}" srcOrd="0" destOrd="0" presId="urn:microsoft.com/office/officeart/2005/8/layout/pyramid1"/>
    <dgm:cxn modelId="{B51F8D0E-DD02-46E9-A93E-1DB0275A3474}" type="presParOf" srcId="{70899F30-B12C-4E55-A9E1-9416FFAA42AA}" destId="{DF9E14B2-F7D6-4DCE-9D8A-3DF9E2CB1D7D}" srcOrd="0" destOrd="0" presId="urn:microsoft.com/office/officeart/2005/8/layout/pyramid1"/>
    <dgm:cxn modelId="{52C5DB15-B972-4E92-A3D0-08E9EB086108}" type="presParOf" srcId="{DF9E14B2-F7D6-4DCE-9D8A-3DF9E2CB1D7D}" destId="{B6B88C97-CCEC-4F79-A9DB-FD65176C5F17}" srcOrd="0" destOrd="0" presId="urn:microsoft.com/office/officeart/2005/8/layout/pyramid1"/>
    <dgm:cxn modelId="{D116CD8C-AB09-4C54-BAC2-9AC004BD8DE6}" type="presParOf" srcId="{DF9E14B2-F7D6-4DCE-9D8A-3DF9E2CB1D7D}" destId="{EBF7FC0A-89D5-4C2C-AC3C-8B52389C45A7}" srcOrd="1" destOrd="0" presId="urn:microsoft.com/office/officeart/2005/8/layout/pyramid1"/>
    <dgm:cxn modelId="{4BE80142-A007-4E89-82F6-B22A788E9950}" type="presParOf" srcId="{70899F30-B12C-4E55-A9E1-9416FFAA42AA}" destId="{D789301A-BCAF-49A9-B6FA-7FEB96BD10C9}" srcOrd="1" destOrd="0" presId="urn:microsoft.com/office/officeart/2005/8/layout/pyramid1"/>
    <dgm:cxn modelId="{170A2E6D-5478-49E2-A9B2-A2A40112BA96}" type="presParOf" srcId="{D789301A-BCAF-49A9-B6FA-7FEB96BD10C9}" destId="{64501AB6-B3C1-45A2-A765-DA7B49B3D5F0}" srcOrd="0" destOrd="0" presId="urn:microsoft.com/office/officeart/2005/8/layout/pyramid1"/>
    <dgm:cxn modelId="{A0BCC9D1-3E8C-4A31-BB2D-668CEDB08B35}" type="presParOf" srcId="{D789301A-BCAF-49A9-B6FA-7FEB96BD10C9}" destId="{FA3D93B6-0485-4BE7-8947-BDE87089E2BB}" srcOrd="1" destOrd="0" presId="urn:microsoft.com/office/officeart/2005/8/layout/pyramid1"/>
    <dgm:cxn modelId="{EA45C159-3701-4D35-BAFE-2E547FF540B1}" type="presParOf" srcId="{70899F30-B12C-4E55-A9E1-9416FFAA42AA}" destId="{1057519F-69A9-4BEC-8538-1F3AC051DD43}" srcOrd="2" destOrd="0" presId="urn:microsoft.com/office/officeart/2005/8/layout/pyramid1"/>
    <dgm:cxn modelId="{30AADCBB-F5B8-4305-864A-2028686986DB}" type="presParOf" srcId="{1057519F-69A9-4BEC-8538-1F3AC051DD43}" destId="{0F33E692-33CE-46AB-A36C-755121F3845A}" srcOrd="0" destOrd="0" presId="urn:microsoft.com/office/officeart/2005/8/layout/pyramid1"/>
    <dgm:cxn modelId="{9F3DB36A-0839-478D-A2CD-AD38C35E0891}" type="presParOf" srcId="{1057519F-69A9-4BEC-8538-1F3AC051DD43}" destId="{55E8486A-91A0-49C2-93C3-E282BC5D85DC}" srcOrd="1" destOrd="0" presId="urn:microsoft.com/office/officeart/2005/8/layout/pyramid1"/>
    <dgm:cxn modelId="{2A573D14-F21E-42BB-B4F1-F98FCA7A69AB}" type="presParOf" srcId="{70899F30-B12C-4E55-A9E1-9416FFAA42AA}" destId="{37F7FF8E-B906-4625-92E5-EF409B329088}" srcOrd="3" destOrd="0" presId="urn:microsoft.com/office/officeart/2005/8/layout/pyramid1"/>
    <dgm:cxn modelId="{AEB10135-EC2C-41D1-9F05-ED0A3104E5E1}" type="presParOf" srcId="{37F7FF8E-B906-4625-92E5-EF409B329088}" destId="{05943757-F9E1-41AB-9D68-C61B4B259BE8}" srcOrd="0" destOrd="0" presId="urn:microsoft.com/office/officeart/2005/8/layout/pyramid1"/>
    <dgm:cxn modelId="{EECF55E2-5CA3-4981-9652-E950E7F92FDD}" type="presParOf" srcId="{37F7FF8E-B906-4625-92E5-EF409B329088}" destId="{FF55C1B9-9991-469E-8AB8-C58B91F3045F}" srcOrd="1" destOrd="0" presId="urn:microsoft.com/office/officeart/2005/8/layout/pyramid1"/>
    <dgm:cxn modelId="{C3E2B84C-8426-4BF3-8652-08B8BA8DD1C5}" type="presParOf" srcId="{70899F30-B12C-4E55-A9E1-9416FFAA42AA}" destId="{F14E92B3-F4CE-4F9C-A62B-A834942A0785}" srcOrd="4" destOrd="0" presId="urn:microsoft.com/office/officeart/2005/8/layout/pyramid1"/>
    <dgm:cxn modelId="{05A57F54-1977-4E9B-93BC-51AF8860F58A}" type="presParOf" srcId="{F14E92B3-F4CE-4F9C-A62B-A834942A0785}" destId="{EABF99FB-1680-46F9-9DA6-CBF1552559D4}" srcOrd="0" destOrd="0" presId="urn:microsoft.com/office/officeart/2005/8/layout/pyramid1"/>
    <dgm:cxn modelId="{7CD626B2-A784-4D64-AD5F-96E8BC4EC77A}" type="presParOf" srcId="{F14E92B3-F4CE-4F9C-A62B-A834942A0785}" destId="{7B5D5B93-33CB-413F-B1BD-357719A67AF6}" srcOrd="1" destOrd="0" presId="urn:microsoft.com/office/officeart/2005/8/layout/pyramid1"/>
    <dgm:cxn modelId="{D7C0945A-161C-4841-96A1-61F95CC4940E}" type="presParOf" srcId="{70899F30-B12C-4E55-A9E1-9416FFAA42AA}" destId="{86E7C1B7-15BC-41FB-AE8A-BDB68D45F71D}" srcOrd="5" destOrd="0" presId="urn:microsoft.com/office/officeart/2005/8/layout/pyramid1"/>
    <dgm:cxn modelId="{4B93DA80-C1DF-4F5E-B03E-E79C94A2AF5B}" type="presParOf" srcId="{86E7C1B7-15BC-41FB-AE8A-BDB68D45F71D}" destId="{912769A4-BA74-42CA-B0C0-1C2290A99136}" srcOrd="0" destOrd="0" presId="urn:microsoft.com/office/officeart/2005/8/layout/pyramid1"/>
    <dgm:cxn modelId="{A2DBC946-BE01-42C9-A39D-E9B37E6BE8BE}" type="presParOf" srcId="{86E7C1B7-15BC-41FB-AE8A-BDB68D45F71D}" destId="{C6622DCE-4C74-4DBF-8494-187A5B3D54FE}" srcOrd="1" destOrd="0" presId="urn:microsoft.com/office/officeart/2005/8/layout/pyramid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D2A28C1-A610-4975-887F-94980A114947}">
      <dsp:nvSpPr>
        <dsp:cNvPr id="0" name=""/>
        <dsp:cNvSpPr/>
      </dsp:nvSpPr>
      <dsp:spPr>
        <a:xfrm>
          <a:off x="0" y="380999"/>
          <a:ext cx="4648200" cy="1209780"/>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b="1" kern="1200" dirty="0" smtClean="0">
              <a:solidFill>
                <a:schemeClr val="accent3">
                  <a:lumMod val="50000"/>
                </a:schemeClr>
              </a:solidFill>
            </a:rPr>
            <a:t>Assemble</a:t>
          </a:r>
          <a:r>
            <a:rPr lang="en-US" sz="2200" kern="1200" dirty="0" smtClean="0"/>
            <a:t>: bring together a few key measures </a:t>
          </a:r>
          <a:r>
            <a:rPr lang="en-US" sz="2200" i="1" kern="1200" dirty="0" smtClean="0"/>
            <a:t>that we currently use </a:t>
          </a:r>
          <a:r>
            <a:rPr lang="en-US" sz="2200" kern="1200" dirty="0" smtClean="0"/>
            <a:t>or are readily available.</a:t>
          </a:r>
          <a:endParaRPr lang="en-US" sz="2200" kern="1200" dirty="0"/>
        </a:p>
      </dsp:txBody>
      <dsp:txXfrm>
        <a:off x="0" y="380999"/>
        <a:ext cx="4648200" cy="1209780"/>
      </dsp:txXfrm>
    </dsp:sp>
    <dsp:sp modelId="{DA738000-305B-4C86-AC3B-C497A286D857}">
      <dsp:nvSpPr>
        <dsp:cNvPr id="0" name=""/>
        <dsp:cNvSpPr/>
      </dsp:nvSpPr>
      <dsp:spPr>
        <a:xfrm>
          <a:off x="0" y="1604309"/>
          <a:ext cx="4648200" cy="1209780"/>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b="1" kern="1200" dirty="0" smtClean="0">
              <a:solidFill>
                <a:schemeClr val="accent3">
                  <a:lumMod val="50000"/>
                </a:schemeClr>
              </a:solidFill>
            </a:rPr>
            <a:t>Rigorous</a:t>
          </a:r>
          <a:r>
            <a:rPr lang="en-US" sz="2200" kern="1200" dirty="0" smtClean="0"/>
            <a:t>: the measure will push us to learn </a:t>
          </a:r>
          <a:r>
            <a:rPr lang="en-US" sz="2200" i="1" kern="1200" dirty="0" smtClean="0"/>
            <a:t>above and beyond </a:t>
          </a:r>
          <a:r>
            <a:rPr lang="en-US" sz="2200" kern="1200" dirty="0" smtClean="0"/>
            <a:t>the expected.</a:t>
          </a:r>
          <a:endParaRPr lang="en-US" sz="2200" kern="1200" dirty="0"/>
        </a:p>
      </dsp:txBody>
      <dsp:txXfrm>
        <a:off x="0" y="1604309"/>
        <a:ext cx="4648200" cy="1209780"/>
      </dsp:txXfrm>
    </dsp:sp>
    <dsp:sp modelId="{DB928B69-5582-40FE-AF65-5FFE18314C8B}">
      <dsp:nvSpPr>
        <dsp:cNvPr id="0" name=""/>
        <dsp:cNvSpPr/>
      </dsp:nvSpPr>
      <dsp:spPr>
        <a:xfrm>
          <a:off x="0" y="2927280"/>
          <a:ext cx="4648200" cy="1209780"/>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b="1" kern="1200" dirty="0" smtClean="0">
              <a:solidFill>
                <a:schemeClr val="accent3">
                  <a:lumMod val="50000"/>
                </a:schemeClr>
              </a:solidFill>
            </a:rPr>
            <a:t>World Class</a:t>
          </a:r>
          <a:r>
            <a:rPr lang="en-US" sz="2200" kern="1200" dirty="0" smtClean="0"/>
            <a:t>: the measure will allow us to benchmark performance </a:t>
          </a:r>
          <a:r>
            <a:rPr lang="en-US" sz="2200" i="1" kern="1200" dirty="0" smtClean="0"/>
            <a:t>beyond our locality</a:t>
          </a:r>
          <a:r>
            <a:rPr lang="en-US" sz="2200" kern="1200" dirty="0" smtClean="0"/>
            <a:t> (county, region, state).</a:t>
          </a:r>
          <a:endParaRPr lang="en-US" sz="2200" kern="1200" dirty="0"/>
        </a:p>
      </dsp:txBody>
      <dsp:txXfrm>
        <a:off x="0" y="2927280"/>
        <a:ext cx="4648200" cy="1209780"/>
      </dsp:txXfrm>
    </dsp:sp>
    <dsp:sp modelId="{E9F0352D-22B6-4227-8CCE-E10ACB3E2D30}">
      <dsp:nvSpPr>
        <dsp:cNvPr id="0" name=""/>
        <dsp:cNvSpPr/>
      </dsp:nvSpPr>
      <dsp:spPr>
        <a:xfrm>
          <a:off x="0" y="4200420"/>
          <a:ext cx="4648200" cy="1209780"/>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US" sz="2200" b="1" kern="1200" dirty="0" smtClean="0">
              <a:solidFill>
                <a:schemeClr val="accent3">
                  <a:lumMod val="50000"/>
                </a:schemeClr>
              </a:solidFill>
            </a:rPr>
            <a:t>Ethical</a:t>
          </a:r>
          <a:r>
            <a:rPr lang="en-US" sz="2200" kern="1200" dirty="0" smtClean="0"/>
            <a:t>: our selected benchmarks will foster </a:t>
          </a:r>
          <a:r>
            <a:rPr lang="en-US" sz="2200" i="1" kern="1200" dirty="0" smtClean="0"/>
            <a:t>principled decisions </a:t>
          </a:r>
          <a:r>
            <a:rPr lang="en-US" sz="2200" kern="1200" dirty="0" smtClean="0"/>
            <a:t>to do what is right for our school community.</a:t>
          </a:r>
          <a:endParaRPr lang="en-US" sz="2200" kern="1200" dirty="0"/>
        </a:p>
      </dsp:txBody>
      <dsp:txXfrm>
        <a:off x="0" y="4200420"/>
        <a:ext cx="4648200" cy="120978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E4904FE-05D4-4981-8E21-455EBECFAFA2}">
      <dsp:nvSpPr>
        <dsp:cNvPr id="0" name=""/>
        <dsp:cNvSpPr/>
      </dsp:nvSpPr>
      <dsp:spPr>
        <a:xfrm>
          <a:off x="863841" y="0"/>
          <a:ext cx="4673117" cy="4673117"/>
        </a:xfrm>
        <a:prstGeom prst="ellipse">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b="0" kern="1200" dirty="0">
              <a:latin typeface="Arial" pitchFamily="34" charset="0"/>
              <a:ea typeface="+mn-ea"/>
              <a:cs typeface="Arial" pitchFamily="34" charset="0"/>
            </a:rPr>
            <a:t>National</a:t>
          </a:r>
        </a:p>
      </dsp:txBody>
      <dsp:txXfrm>
        <a:off x="2324190" y="233655"/>
        <a:ext cx="1752418" cy="467311"/>
      </dsp:txXfrm>
    </dsp:sp>
    <dsp:sp modelId="{2D74DD53-B873-4C32-914A-05F7290C14A5}">
      <dsp:nvSpPr>
        <dsp:cNvPr id="0" name=""/>
        <dsp:cNvSpPr/>
      </dsp:nvSpPr>
      <dsp:spPr>
        <a:xfrm>
          <a:off x="1214325" y="700967"/>
          <a:ext cx="3972149" cy="3972149"/>
        </a:xfrm>
        <a:prstGeom prst="ellipse">
          <a:avLst/>
        </a:prstGeom>
        <a:solidFill>
          <a:schemeClr val="accent5">
            <a:hueOff val="2127620"/>
            <a:satOff val="-92"/>
            <a:lumOff val="-419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b="0" kern="1200" dirty="0">
              <a:latin typeface="Arial" pitchFamily="34" charset="0"/>
              <a:ea typeface="+mn-ea"/>
              <a:cs typeface="Arial" pitchFamily="34" charset="0"/>
            </a:rPr>
            <a:t>State</a:t>
          </a:r>
        </a:p>
      </dsp:txBody>
      <dsp:txXfrm>
        <a:off x="2343905" y="929366"/>
        <a:ext cx="1712989" cy="456797"/>
      </dsp:txXfrm>
    </dsp:sp>
    <dsp:sp modelId="{DAFB9B8A-63C5-4723-993B-D762FE585EDD}">
      <dsp:nvSpPr>
        <dsp:cNvPr id="0" name=""/>
        <dsp:cNvSpPr/>
      </dsp:nvSpPr>
      <dsp:spPr>
        <a:xfrm>
          <a:off x="1564809" y="1401935"/>
          <a:ext cx="3271181" cy="3271181"/>
        </a:xfrm>
        <a:prstGeom prst="ellipse">
          <a:avLst/>
        </a:prstGeom>
        <a:solidFill>
          <a:schemeClr val="accent5">
            <a:hueOff val="4255240"/>
            <a:satOff val="-184"/>
            <a:lumOff val="-839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b="0" kern="1200" dirty="0">
              <a:latin typeface="Arial" pitchFamily="34" charset="0"/>
              <a:ea typeface="+mn-ea"/>
              <a:cs typeface="Arial" pitchFamily="34" charset="0"/>
            </a:rPr>
            <a:t>Division Stakeholders</a:t>
          </a:r>
        </a:p>
      </dsp:txBody>
      <dsp:txXfrm>
        <a:off x="2353981" y="1627646"/>
        <a:ext cx="1692836" cy="451423"/>
      </dsp:txXfrm>
    </dsp:sp>
    <dsp:sp modelId="{B0D2E434-A370-4F50-8CF8-1BA7D4DD0173}">
      <dsp:nvSpPr>
        <dsp:cNvPr id="0" name=""/>
        <dsp:cNvSpPr/>
      </dsp:nvSpPr>
      <dsp:spPr>
        <a:xfrm>
          <a:off x="1915292" y="2102902"/>
          <a:ext cx="2570214" cy="2570214"/>
        </a:xfrm>
        <a:prstGeom prst="ellipse">
          <a:avLst/>
        </a:prstGeom>
        <a:solidFill>
          <a:schemeClr val="accent5">
            <a:hueOff val="6382860"/>
            <a:satOff val="-276"/>
            <a:lumOff val="-12589"/>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b="0" kern="1200" dirty="0">
              <a:latin typeface="Arial" pitchFamily="34" charset="0"/>
              <a:ea typeface="+mn-ea"/>
              <a:cs typeface="Arial" pitchFamily="34" charset="0"/>
            </a:rPr>
            <a:t>School</a:t>
          </a:r>
        </a:p>
      </dsp:txBody>
      <dsp:txXfrm>
        <a:off x="2506442" y="2334221"/>
        <a:ext cx="1387915" cy="462638"/>
      </dsp:txXfrm>
    </dsp:sp>
    <dsp:sp modelId="{00648533-EBCF-4434-BE6B-3F994D9179A7}">
      <dsp:nvSpPr>
        <dsp:cNvPr id="0" name=""/>
        <dsp:cNvSpPr/>
      </dsp:nvSpPr>
      <dsp:spPr>
        <a:xfrm>
          <a:off x="2265776" y="2803870"/>
          <a:ext cx="1869246" cy="1869246"/>
        </a:xfrm>
        <a:prstGeom prst="ellipse">
          <a:avLst/>
        </a:prstGeom>
        <a:solidFill>
          <a:schemeClr val="accent5">
            <a:hueOff val="8510480"/>
            <a:satOff val="-368"/>
            <a:lumOff val="-1678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b="0" kern="1200" dirty="0">
              <a:latin typeface="Arial" pitchFamily="34" charset="0"/>
              <a:ea typeface="+mn-ea"/>
              <a:cs typeface="Arial" pitchFamily="34" charset="0"/>
            </a:rPr>
            <a:t>Teacher</a:t>
          </a:r>
        </a:p>
      </dsp:txBody>
      <dsp:txXfrm>
        <a:off x="2592894" y="3037526"/>
        <a:ext cx="1215010" cy="467311"/>
      </dsp:txXfrm>
    </dsp:sp>
    <dsp:sp modelId="{54649E2F-E2F7-4E96-9DC9-42829E05491F}">
      <dsp:nvSpPr>
        <dsp:cNvPr id="0" name=""/>
        <dsp:cNvSpPr/>
      </dsp:nvSpPr>
      <dsp:spPr>
        <a:xfrm>
          <a:off x="2616260" y="3504837"/>
          <a:ext cx="1168279" cy="1168279"/>
        </a:xfrm>
        <a:prstGeom prst="ellipse">
          <a:avLst/>
        </a:prstGeom>
        <a:solidFill>
          <a:schemeClr val="accent5">
            <a:hueOff val="10638100"/>
            <a:satOff val="-460"/>
            <a:lumOff val="-2098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n-US" sz="1200" b="0" kern="1200" dirty="0">
              <a:latin typeface="Arial" pitchFamily="34" charset="0"/>
              <a:ea typeface="+mn-ea"/>
              <a:cs typeface="Arial" pitchFamily="34" charset="0"/>
            </a:rPr>
            <a:t>Student</a:t>
          </a:r>
        </a:p>
      </dsp:txBody>
      <dsp:txXfrm>
        <a:off x="2787350" y="3796907"/>
        <a:ext cx="826098" cy="58413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F72B9C6-3FC0-4429-A24C-D45B4D169C8C}">
      <dsp:nvSpPr>
        <dsp:cNvPr id="0" name=""/>
        <dsp:cNvSpPr/>
      </dsp:nvSpPr>
      <dsp:spPr>
        <a:xfrm>
          <a:off x="0" y="0"/>
          <a:ext cx="8305800" cy="1954530"/>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3ECD81-BECE-4F00-96E8-AC1A965A07AE}">
      <dsp:nvSpPr>
        <dsp:cNvPr id="0" name=""/>
        <dsp:cNvSpPr/>
      </dsp:nvSpPr>
      <dsp:spPr>
        <a:xfrm>
          <a:off x="251461" y="260604"/>
          <a:ext cx="1814622" cy="1433322"/>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A99E47-8751-4F46-82B0-A8B2860CFF61}">
      <dsp:nvSpPr>
        <dsp:cNvPr id="0" name=""/>
        <dsp:cNvSpPr/>
      </dsp:nvSpPr>
      <dsp:spPr>
        <a:xfrm rot="10800000">
          <a:off x="251461" y="1954530"/>
          <a:ext cx="1814622" cy="238887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t" anchorCtr="0">
          <a:noAutofit/>
        </a:bodyPr>
        <a:lstStyle/>
        <a:p>
          <a:pPr lvl="0" algn="ctr" defTabSz="933450">
            <a:lnSpc>
              <a:spcPct val="90000"/>
            </a:lnSpc>
            <a:spcBef>
              <a:spcPct val="0"/>
            </a:spcBef>
            <a:spcAft>
              <a:spcPct val="35000"/>
            </a:spcAft>
          </a:pPr>
          <a:r>
            <a:rPr lang="en-US" sz="2100" kern="1200" dirty="0" smtClean="0"/>
            <a:t>Our Performance  Compared to Others</a:t>
          </a:r>
          <a:endParaRPr lang="en-US" sz="2100" kern="1200" dirty="0"/>
        </a:p>
      </dsp:txBody>
      <dsp:txXfrm rot="10800000">
        <a:off x="251461" y="1954530"/>
        <a:ext cx="1814622" cy="2388870"/>
      </dsp:txXfrm>
    </dsp:sp>
    <dsp:sp modelId="{BD40118D-F73D-4172-BEEE-E00B3935827D}">
      <dsp:nvSpPr>
        <dsp:cNvPr id="0" name=""/>
        <dsp:cNvSpPr/>
      </dsp:nvSpPr>
      <dsp:spPr>
        <a:xfrm>
          <a:off x="2247546" y="260604"/>
          <a:ext cx="1814622" cy="1433322"/>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02CA06-E67A-4AF7-8789-6EBED41C4C16}">
      <dsp:nvSpPr>
        <dsp:cNvPr id="0" name=""/>
        <dsp:cNvSpPr/>
      </dsp:nvSpPr>
      <dsp:spPr>
        <a:xfrm rot="10800000">
          <a:off x="2247546" y="1954530"/>
          <a:ext cx="1814622" cy="238887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t" anchorCtr="0">
          <a:noAutofit/>
        </a:bodyPr>
        <a:lstStyle/>
        <a:p>
          <a:pPr lvl="0" algn="ctr" defTabSz="933450">
            <a:lnSpc>
              <a:spcPct val="90000"/>
            </a:lnSpc>
            <a:spcBef>
              <a:spcPct val="0"/>
            </a:spcBef>
            <a:spcAft>
              <a:spcPct val="35000"/>
            </a:spcAft>
          </a:pPr>
          <a:r>
            <a:rPr lang="en-US" sz="2100" kern="1200" dirty="0" smtClean="0"/>
            <a:t>Common Language</a:t>
          </a:r>
          <a:endParaRPr lang="en-US" sz="2100" kern="1200" dirty="0"/>
        </a:p>
      </dsp:txBody>
      <dsp:txXfrm rot="10800000">
        <a:off x="2247546" y="1954530"/>
        <a:ext cx="1814622" cy="2388870"/>
      </dsp:txXfrm>
    </dsp:sp>
    <dsp:sp modelId="{AE15480E-7A32-49C3-9C4F-E2251B16E9BE}">
      <dsp:nvSpPr>
        <dsp:cNvPr id="0" name=""/>
        <dsp:cNvSpPr/>
      </dsp:nvSpPr>
      <dsp:spPr>
        <a:xfrm>
          <a:off x="4243631" y="260604"/>
          <a:ext cx="1814622" cy="1433322"/>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FB29BC-3ED7-482B-A3E4-29153D80365D}">
      <dsp:nvSpPr>
        <dsp:cNvPr id="0" name=""/>
        <dsp:cNvSpPr/>
      </dsp:nvSpPr>
      <dsp:spPr>
        <a:xfrm rot="10800000">
          <a:off x="4243631" y="1954530"/>
          <a:ext cx="1814622" cy="238887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t" anchorCtr="0">
          <a:noAutofit/>
        </a:bodyPr>
        <a:lstStyle/>
        <a:p>
          <a:pPr lvl="0" algn="ctr" defTabSz="933450">
            <a:lnSpc>
              <a:spcPct val="90000"/>
            </a:lnSpc>
            <a:spcBef>
              <a:spcPct val="0"/>
            </a:spcBef>
            <a:spcAft>
              <a:spcPct val="35000"/>
            </a:spcAft>
          </a:pPr>
          <a:r>
            <a:rPr lang="en-US" sz="2100" kern="1200" dirty="0" smtClean="0"/>
            <a:t>Avenue for Learning</a:t>
          </a:r>
          <a:endParaRPr lang="en-US" sz="2100" kern="1200" dirty="0"/>
        </a:p>
      </dsp:txBody>
      <dsp:txXfrm rot="10800000">
        <a:off x="4243631" y="1954530"/>
        <a:ext cx="1814622" cy="2388870"/>
      </dsp:txXfrm>
    </dsp:sp>
    <dsp:sp modelId="{5334C6C9-DFD6-4C41-A18D-80F1A7DABB90}">
      <dsp:nvSpPr>
        <dsp:cNvPr id="0" name=""/>
        <dsp:cNvSpPr/>
      </dsp:nvSpPr>
      <dsp:spPr>
        <a:xfrm>
          <a:off x="6239716" y="260604"/>
          <a:ext cx="1814622" cy="1433322"/>
        </a:xfrm>
        <a:prstGeom prst="roundRect">
          <a:avLst>
            <a:gd name="adj" fmla="val 10000"/>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48F69C-BCAC-4157-854B-3962A304FADB}">
      <dsp:nvSpPr>
        <dsp:cNvPr id="0" name=""/>
        <dsp:cNvSpPr/>
      </dsp:nvSpPr>
      <dsp:spPr>
        <a:xfrm rot="10800000">
          <a:off x="6239716" y="1954530"/>
          <a:ext cx="1814622" cy="238887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t" anchorCtr="0">
          <a:noAutofit/>
        </a:bodyPr>
        <a:lstStyle/>
        <a:p>
          <a:pPr lvl="0" algn="ctr" defTabSz="933450">
            <a:lnSpc>
              <a:spcPct val="90000"/>
            </a:lnSpc>
            <a:spcBef>
              <a:spcPct val="0"/>
            </a:spcBef>
            <a:spcAft>
              <a:spcPct val="35000"/>
            </a:spcAft>
          </a:pPr>
          <a:r>
            <a:rPr lang="en-US" sz="2100" kern="1200" dirty="0" smtClean="0"/>
            <a:t>Prioritize our Efforts</a:t>
          </a:r>
          <a:endParaRPr lang="en-US" sz="2100" kern="1200" dirty="0"/>
        </a:p>
      </dsp:txBody>
      <dsp:txXfrm rot="10800000">
        <a:off x="6239716" y="1954530"/>
        <a:ext cx="1814622" cy="238887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6B88C97-CCEC-4F79-A9DB-FD65176C5F17}">
      <dsp:nvSpPr>
        <dsp:cNvPr id="0" name=""/>
        <dsp:cNvSpPr/>
      </dsp:nvSpPr>
      <dsp:spPr>
        <a:xfrm>
          <a:off x="1714500" y="0"/>
          <a:ext cx="685800" cy="635000"/>
        </a:xfrm>
        <a:prstGeom prst="trapezoid">
          <a:avLst>
            <a:gd name="adj" fmla="val 54000"/>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itchFamily="34" charset="0"/>
              <a:cs typeface="Arial" pitchFamily="34" charset="0"/>
            </a:rPr>
            <a:t>Eval</a:t>
          </a:r>
          <a:endParaRPr lang="en-US" sz="1200" b="1" kern="1200" dirty="0">
            <a:latin typeface="Century Gothic" pitchFamily="34" charset="0"/>
            <a:cs typeface="Arial" pitchFamily="34" charset="0"/>
          </a:endParaRPr>
        </a:p>
      </dsp:txBody>
      <dsp:txXfrm>
        <a:off x="1714500" y="0"/>
        <a:ext cx="685800" cy="635000"/>
      </dsp:txXfrm>
    </dsp:sp>
    <dsp:sp modelId="{64501AB6-B3C1-45A2-A765-DA7B49B3D5F0}">
      <dsp:nvSpPr>
        <dsp:cNvPr id="0" name=""/>
        <dsp:cNvSpPr/>
      </dsp:nvSpPr>
      <dsp:spPr>
        <a:xfrm>
          <a:off x="1371599" y="635000"/>
          <a:ext cx="1371600" cy="635000"/>
        </a:xfrm>
        <a:prstGeom prst="trapezoid">
          <a:avLst>
            <a:gd name="adj" fmla="val 54000"/>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itchFamily="34" charset="0"/>
              <a:cs typeface="Arial" pitchFamily="34" charset="0"/>
            </a:rPr>
            <a:t>Synthesis</a:t>
          </a:r>
          <a:endParaRPr lang="en-US" sz="1200" b="1" kern="1200" dirty="0">
            <a:latin typeface="Century Gothic" pitchFamily="34" charset="0"/>
            <a:cs typeface="Arial" pitchFamily="34" charset="0"/>
          </a:endParaRPr>
        </a:p>
      </dsp:txBody>
      <dsp:txXfrm>
        <a:off x="1611630" y="635000"/>
        <a:ext cx="891540" cy="635000"/>
      </dsp:txXfrm>
    </dsp:sp>
    <dsp:sp modelId="{0F33E692-33CE-46AB-A36C-755121F3845A}">
      <dsp:nvSpPr>
        <dsp:cNvPr id="0" name=""/>
        <dsp:cNvSpPr/>
      </dsp:nvSpPr>
      <dsp:spPr>
        <a:xfrm>
          <a:off x="1028699" y="1270000"/>
          <a:ext cx="2057400" cy="635000"/>
        </a:xfrm>
        <a:prstGeom prst="trapezoid">
          <a:avLst>
            <a:gd name="adj" fmla="val 54000"/>
          </a:avLst>
        </a:prstGeom>
        <a:solidFill>
          <a:srgbClr val="5AD74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itchFamily="34" charset="0"/>
              <a:cs typeface="Arial" pitchFamily="34" charset="0"/>
            </a:rPr>
            <a:t>Analysis</a:t>
          </a:r>
          <a:endParaRPr lang="en-US" sz="1200" b="1" kern="1200" dirty="0">
            <a:latin typeface="Century Gothic" pitchFamily="34" charset="0"/>
            <a:cs typeface="Arial" pitchFamily="34" charset="0"/>
          </a:endParaRPr>
        </a:p>
      </dsp:txBody>
      <dsp:txXfrm>
        <a:off x="1388744" y="1270000"/>
        <a:ext cx="1337310" cy="635000"/>
      </dsp:txXfrm>
    </dsp:sp>
    <dsp:sp modelId="{05943757-F9E1-41AB-9D68-C61B4B259BE8}">
      <dsp:nvSpPr>
        <dsp:cNvPr id="0" name=""/>
        <dsp:cNvSpPr/>
      </dsp:nvSpPr>
      <dsp:spPr>
        <a:xfrm>
          <a:off x="685799" y="1905000"/>
          <a:ext cx="2743200" cy="635000"/>
        </a:xfrm>
        <a:prstGeom prst="trapezoid">
          <a:avLst>
            <a:gd name="adj" fmla="val 54000"/>
          </a:avLst>
        </a:prstGeom>
        <a:solidFill>
          <a:srgbClr val="AC75D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itchFamily="34" charset="0"/>
              <a:cs typeface="Arial" pitchFamily="34" charset="0"/>
            </a:rPr>
            <a:t>Application</a:t>
          </a:r>
          <a:endParaRPr lang="en-US" sz="1200" b="1" kern="1200" dirty="0">
            <a:latin typeface="Century Gothic" pitchFamily="34" charset="0"/>
            <a:cs typeface="Arial" pitchFamily="34" charset="0"/>
          </a:endParaRPr>
        </a:p>
      </dsp:txBody>
      <dsp:txXfrm>
        <a:off x="1165859" y="1905000"/>
        <a:ext cx="1783080" cy="635000"/>
      </dsp:txXfrm>
    </dsp:sp>
    <dsp:sp modelId="{EABF99FB-1680-46F9-9DA6-CBF1552559D4}">
      <dsp:nvSpPr>
        <dsp:cNvPr id="0" name=""/>
        <dsp:cNvSpPr/>
      </dsp:nvSpPr>
      <dsp:spPr>
        <a:xfrm>
          <a:off x="342899" y="2540000"/>
          <a:ext cx="3429000" cy="635000"/>
        </a:xfrm>
        <a:prstGeom prst="trapezoid">
          <a:avLst>
            <a:gd name="adj" fmla="val 54000"/>
          </a:avLst>
        </a:prstGeom>
        <a:solidFill>
          <a:srgbClr val="E72D6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itchFamily="34" charset="0"/>
              <a:cs typeface="Arial" pitchFamily="34" charset="0"/>
            </a:rPr>
            <a:t>Comprehension</a:t>
          </a:r>
          <a:endParaRPr lang="en-US" sz="1200" b="1" kern="1200" dirty="0">
            <a:latin typeface="Century Gothic" pitchFamily="34" charset="0"/>
            <a:cs typeface="Arial" pitchFamily="34" charset="0"/>
          </a:endParaRPr>
        </a:p>
      </dsp:txBody>
      <dsp:txXfrm>
        <a:off x="942974" y="2540000"/>
        <a:ext cx="2228850" cy="635000"/>
      </dsp:txXfrm>
    </dsp:sp>
    <dsp:sp modelId="{912769A4-BA74-42CA-B0C0-1C2290A99136}">
      <dsp:nvSpPr>
        <dsp:cNvPr id="0" name=""/>
        <dsp:cNvSpPr/>
      </dsp:nvSpPr>
      <dsp:spPr>
        <a:xfrm>
          <a:off x="0" y="3175000"/>
          <a:ext cx="4114800" cy="635000"/>
        </a:xfrm>
        <a:prstGeom prst="trapezoid">
          <a:avLst>
            <a:gd name="adj" fmla="val 54000"/>
          </a:avLst>
        </a:prstGeom>
        <a:solidFill>
          <a:srgbClr val="F95D0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itchFamily="34" charset="0"/>
              <a:cs typeface="Arial" pitchFamily="34" charset="0"/>
            </a:rPr>
            <a:t>Knowledge</a:t>
          </a:r>
          <a:endParaRPr lang="en-US" sz="1200" b="1" kern="1200" dirty="0">
            <a:latin typeface="Century Gothic" pitchFamily="34" charset="0"/>
            <a:cs typeface="Arial" pitchFamily="34" charset="0"/>
          </a:endParaRPr>
        </a:p>
      </dsp:txBody>
      <dsp:txXfrm>
        <a:off x="720089" y="3175000"/>
        <a:ext cx="2674620" cy="63500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6B88C97-CCEC-4F79-A9DB-FD65176C5F17}">
      <dsp:nvSpPr>
        <dsp:cNvPr id="0" name=""/>
        <dsp:cNvSpPr/>
      </dsp:nvSpPr>
      <dsp:spPr>
        <a:xfrm>
          <a:off x="1714500" y="0"/>
          <a:ext cx="685800" cy="635000"/>
        </a:xfrm>
        <a:prstGeom prst="trapezoid">
          <a:avLst>
            <a:gd name="adj" fmla="val 54000"/>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a:latin typeface="Century Gothic" pitchFamily="34" charset="0"/>
              <a:cs typeface="Arial" pitchFamily="34" charset="0"/>
            </a:rPr>
            <a:t>Creating</a:t>
          </a:r>
        </a:p>
      </dsp:txBody>
      <dsp:txXfrm>
        <a:off x="1714500" y="0"/>
        <a:ext cx="685800" cy="635000"/>
      </dsp:txXfrm>
    </dsp:sp>
    <dsp:sp modelId="{64501AB6-B3C1-45A2-A765-DA7B49B3D5F0}">
      <dsp:nvSpPr>
        <dsp:cNvPr id="0" name=""/>
        <dsp:cNvSpPr/>
      </dsp:nvSpPr>
      <dsp:spPr>
        <a:xfrm>
          <a:off x="1371599" y="635000"/>
          <a:ext cx="1371600" cy="635000"/>
        </a:xfrm>
        <a:prstGeom prst="trapezoid">
          <a:avLst>
            <a:gd name="adj" fmla="val 54000"/>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a:latin typeface="Century Gothic" pitchFamily="34" charset="0"/>
              <a:cs typeface="Arial" pitchFamily="34" charset="0"/>
            </a:rPr>
            <a:t>Evaluating</a:t>
          </a:r>
        </a:p>
      </dsp:txBody>
      <dsp:txXfrm>
        <a:off x="1611630" y="635000"/>
        <a:ext cx="891540" cy="635000"/>
      </dsp:txXfrm>
    </dsp:sp>
    <dsp:sp modelId="{0F33E692-33CE-46AB-A36C-755121F3845A}">
      <dsp:nvSpPr>
        <dsp:cNvPr id="0" name=""/>
        <dsp:cNvSpPr/>
      </dsp:nvSpPr>
      <dsp:spPr>
        <a:xfrm>
          <a:off x="1028699" y="1270000"/>
          <a:ext cx="2057400" cy="635000"/>
        </a:xfrm>
        <a:prstGeom prst="trapezoid">
          <a:avLst>
            <a:gd name="adj" fmla="val 54000"/>
          </a:avLst>
        </a:prstGeom>
        <a:solidFill>
          <a:srgbClr val="5AD74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a:latin typeface="Century Gothic" pitchFamily="34" charset="0"/>
              <a:cs typeface="Arial" pitchFamily="34" charset="0"/>
            </a:rPr>
            <a:t>Analyzing</a:t>
          </a:r>
        </a:p>
      </dsp:txBody>
      <dsp:txXfrm>
        <a:off x="1388744" y="1270000"/>
        <a:ext cx="1337310" cy="635000"/>
      </dsp:txXfrm>
    </dsp:sp>
    <dsp:sp modelId="{05943757-F9E1-41AB-9D68-C61B4B259BE8}">
      <dsp:nvSpPr>
        <dsp:cNvPr id="0" name=""/>
        <dsp:cNvSpPr/>
      </dsp:nvSpPr>
      <dsp:spPr>
        <a:xfrm>
          <a:off x="685799" y="1905000"/>
          <a:ext cx="2743200" cy="635000"/>
        </a:xfrm>
        <a:prstGeom prst="trapezoid">
          <a:avLst>
            <a:gd name="adj" fmla="val 54000"/>
          </a:avLst>
        </a:prstGeom>
        <a:solidFill>
          <a:srgbClr val="AC75D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a:latin typeface="Century Gothic" pitchFamily="34" charset="0"/>
              <a:cs typeface="Arial" pitchFamily="34" charset="0"/>
            </a:rPr>
            <a:t>Applying</a:t>
          </a:r>
        </a:p>
      </dsp:txBody>
      <dsp:txXfrm>
        <a:off x="1165859" y="1905000"/>
        <a:ext cx="1783080" cy="635000"/>
      </dsp:txXfrm>
    </dsp:sp>
    <dsp:sp modelId="{EABF99FB-1680-46F9-9DA6-CBF1552559D4}">
      <dsp:nvSpPr>
        <dsp:cNvPr id="0" name=""/>
        <dsp:cNvSpPr/>
      </dsp:nvSpPr>
      <dsp:spPr>
        <a:xfrm>
          <a:off x="342899" y="2540000"/>
          <a:ext cx="3429000" cy="635000"/>
        </a:xfrm>
        <a:prstGeom prst="trapezoid">
          <a:avLst>
            <a:gd name="adj" fmla="val 54000"/>
          </a:avLst>
        </a:prstGeom>
        <a:solidFill>
          <a:srgbClr val="E72D6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a:latin typeface="Century Gothic" pitchFamily="34" charset="0"/>
              <a:cs typeface="Arial" pitchFamily="34" charset="0"/>
            </a:rPr>
            <a:t>Understanding</a:t>
          </a:r>
        </a:p>
      </dsp:txBody>
      <dsp:txXfrm>
        <a:off x="942974" y="2540000"/>
        <a:ext cx="2228850" cy="635000"/>
      </dsp:txXfrm>
    </dsp:sp>
    <dsp:sp modelId="{912769A4-BA74-42CA-B0C0-1C2290A99136}">
      <dsp:nvSpPr>
        <dsp:cNvPr id="0" name=""/>
        <dsp:cNvSpPr/>
      </dsp:nvSpPr>
      <dsp:spPr>
        <a:xfrm>
          <a:off x="0" y="3175000"/>
          <a:ext cx="4114800" cy="635000"/>
        </a:xfrm>
        <a:prstGeom prst="trapezoid">
          <a:avLst>
            <a:gd name="adj" fmla="val 54000"/>
          </a:avLst>
        </a:prstGeom>
        <a:solidFill>
          <a:srgbClr val="F95D0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a:latin typeface="Century Gothic" pitchFamily="34" charset="0"/>
              <a:cs typeface="Arial" pitchFamily="34" charset="0"/>
            </a:rPr>
            <a:t>Remembering</a:t>
          </a:r>
        </a:p>
      </dsp:txBody>
      <dsp:txXfrm>
        <a:off x="720089" y="3175000"/>
        <a:ext cx="2674620" cy="63500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6B88C97-CCEC-4F79-A9DB-FD65176C5F17}">
      <dsp:nvSpPr>
        <dsp:cNvPr id="0" name=""/>
        <dsp:cNvSpPr/>
      </dsp:nvSpPr>
      <dsp:spPr>
        <a:xfrm>
          <a:off x="1714500" y="0"/>
          <a:ext cx="685800" cy="635000"/>
        </a:xfrm>
        <a:prstGeom prst="trapezoid">
          <a:avLst>
            <a:gd name="adj" fmla="val 54000"/>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itchFamily="34" charset="0"/>
              <a:cs typeface="Arial" pitchFamily="34" charset="0"/>
            </a:rPr>
            <a:t>Eval</a:t>
          </a:r>
          <a:endParaRPr lang="en-US" sz="1200" b="1" kern="1200" dirty="0">
            <a:latin typeface="Century Gothic" pitchFamily="34" charset="0"/>
            <a:cs typeface="Arial" pitchFamily="34" charset="0"/>
          </a:endParaRPr>
        </a:p>
      </dsp:txBody>
      <dsp:txXfrm>
        <a:off x="1714500" y="0"/>
        <a:ext cx="685800" cy="635000"/>
      </dsp:txXfrm>
    </dsp:sp>
    <dsp:sp modelId="{64501AB6-B3C1-45A2-A765-DA7B49B3D5F0}">
      <dsp:nvSpPr>
        <dsp:cNvPr id="0" name=""/>
        <dsp:cNvSpPr/>
      </dsp:nvSpPr>
      <dsp:spPr>
        <a:xfrm>
          <a:off x="1371599" y="635000"/>
          <a:ext cx="1371600" cy="635000"/>
        </a:xfrm>
        <a:prstGeom prst="trapezoid">
          <a:avLst>
            <a:gd name="adj" fmla="val 54000"/>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itchFamily="34" charset="0"/>
              <a:cs typeface="Arial" pitchFamily="34" charset="0"/>
            </a:rPr>
            <a:t>Synthesis</a:t>
          </a:r>
          <a:endParaRPr lang="en-US" sz="1200" b="1" kern="1200" dirty="0">
            <a:latin typeface="Century Gothic" pitchFamily="34" charset="0"/>
            <a:cs typeface="Arial" pitchFamily="34" charset="0"/>
          </a:endParaRPr>
        </a:p>
      </dsp:txBody>
      <dsp:txXfrm>
        <a:off x="1611630" y="635000"/>
        <a:ext cx="891540" cy="635000"/>
      </dsp:txXfrm>
    </dsp:sp>
    <dsp:sp modelId="{0F33E692-33CE-46AB-A36C-755121F3845A}">
      <dsp:nvSpPr>
        <dsp:cNvPr id="0" name=""/>
        <dsp:cNvSpPr/>
      </dsp:nvSpPr>
      <dsp:spPr>
        <a:xfrm>
          <a:off x="1028699" y="1270000"/>
          <a:ext cx="2057400" cy="635000"/>
        </a:xfrm>
        <a:prstGeom prst="trapezoid">
          <a:avLst>
            <a:gd name="adj" fmla="val 54000"/>
          </a:avLst>
        </a:prstGeom>
        <a:solidFill>
          <a:srgbClr val="5AD74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itchFamily="34" charset="0"/>
              <a:cs typeface="Arial" pitchFamily="34" charset="0"/>
            </a:rPr>
            <a:t>Analysis</a:t>
          </a:r>
          <a:endParaRPr lang="en-US" sz="1200" b="1" kern="1200" dirty="0">
            <a:latin typeface="Century Gothic" pitchFamily="34" charset="0"/>
            <a:cs typeface="Arial" pitchFamily="34" charset="0"/>
          </a:endParaRPr>
        </a:p>
      </dsp:txBody>
      <dsp:txXfrm>
        <a:off x="1388744" y="1270000"/>
        <a:ext cx="1337310" cy="635000"/>
      </dsp:txXfrm>
    </dsp:sp>
    <dsp:sp modelId="{05943757-F9E1-41AB-9D68-C61B4B259BE8}">
      <dsp:nvSpPr>
        <dsp:cNvPr id="0" name=""/>
        <dsp:cNvSpPr/>
      </dsp:nvSpPr>
      <dsp:spPr>
        <a:xfrm>
          <a:off x="685799" y="1905000"/>
          <a:ext cx="2743200" cy="635000"/>
        </a:xfrm>
        <a:prstGeom prst="trapezoid">
          <a:avLst>
            <a:gd name="adj" fmla="val 54000"/>
          </a:avLst>
        </a:prstGeom>
        <a:solidFill>
          <a:srgbClr val="AC75D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itchFamily="34" charset="0"/>
              <a:cs typeface="Arial" pitchFamily="34" charset="0"/>
            </a:rPr>
            <a:t>Application</a:t>
          </a:r>
          <a:endParaRPr lang="en-US" sz="1200" b="1" kern="1200" dirty="0">
            <a:latin typeface="Century Gothic" pitchFamily="34" charset="0"/>
            <a:cs typeface="Arial" pitchFamily="34" charset="0"/>
          </a:endParaRPr>
        </a:p>
      </dsp:txBody>
      <dsp:txXfrm>
        <a:off x="1165859" y="1905000"/>
        <a:ext cx="1783080" cy="635000"/>
      </dsp:txXfrm>
    </dsp:sp>
    <dsp:sp modelId="{EABF99FB-1680-46F9-9DA6-CBF1552559D4}">
      <dsp:nvSpPr>
        <dsp:cNvPr id="0" name=""/>
        <dsp:cNvSpPr/>
      </dsp:nvSpPr>
      <dsp:spPr>
        <a:xfrm>
          <a:off x="342899" y="2540000"/>
          <a:ext cx="3429000" cy="635000"/>
        </a:xfrm>
        <a:prstGeom prst="trapezoid">
          <a:avLst>
            <a:gd name="adj" fmla="val 54000"/>
          </a:avLst>
        </a:prstGeom>
        <a:solidFill>
          <a:srgbClr val="E72D6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itchFamily="34" charset="0"/>
              <a:cs typeface="Arial" pitchFamily="34" charset="0"/>
            </a:rPr>
            <a:t>Comprehension</a:t>
          </a:r>
          <a:endParaRPr lang="en-US" sz="1200" b="1" kern="1200" dirty="0">
            <a:latin typeface="Century Gothic" pitchFamily="34" charset="0"/>
            <a:cs typeface="Arial" pitchFamily="34" charset="0"/>
          </a:endParaRPr>
        </a:p>
      </dsp:txBody>
      <dsp:txXfrm>
        <a:off x="942974" y="2540000"/>
        <a:ext cx="2228850" cy="635000"/>
      </dsp:txXfrm>
    </dsp:sp>
    <dsp:sp modelId="{912769A4-BA74-42CA-B0C0-1C2290A99136}">
      <dsp:nvSpPr>
        <dsp:cNvPr id="0" name=""/>
        <dsp:cNvSpPr/>
      </dsp:nvSpPr>
      <dsp:spPr>
        <a:xfrm>
          <a:off x="0" y="3175000"/>
          <a:ext cx="4114800" cy="635000"/>
        </a:xfrm>
        <a:prstGeom prst="trapezoid">
          <a:avLst>
            <a:gd name="adj" fmla="val 54000"/>
          </a:avLst>
        </a:prstGeom>
        <a:solidFill>
          <a:srgbClr val="F95D0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latin typeface="Century Gothic" pitchFamily="34" charset="0"/>
              <a:cs typeface="Arial" pitchFamily="34" charset="0"/>
            </a:rPr>
            <a:t>Knowledge</a:t>
          </a:r>
          <a:endParaRPr lang="en-US" sz="1200" b="1" kern="1200" dirty="0">
            <a:latin typeface="Century Gothic" pitchFamily="34" charset="0"/>
            <a:cs typeface="Arial" pitchFamily="34" charset="0"/>
          </a:endParaRPr>
        </a:p>
      </dsp:txBody>
      <dsp:txXfrm>
        <a:off x="720089" y="3175000"/>
        <a:ext cx="2674620" cy="635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pList2#1">
  <dgm:title val=""/>
  <dgm:desc val=""/>
  <dgm:catLst>
    <dgm:cat type="list" pri="1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B5F47F3-5A7A-4FCF-BC10-17EB5FDD7050}" type="datetimeFigureOut">
              <a:rPr lang="en-US" smtClean="0"/>
              <a:pPr/>
              <a:t>11/29/2012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918E58A-F4F1-4E41-9813-60DC3D46D24E}" type="slidenum">
              <a:rPr lang="en-US" smtClean="0"/>
              <a:pPr/>
              <a:t>‹#›</a:t>
            </a:fld>
            <a:endParaRPr lang="en-US" dirty="0"/>
          </a:p>
        </p:txBody>
      </p:sp>
    </p:spTree>
    <p:extLst>
      <p:ext uri="{BB962C8B-B14F-4D97-AF65-F5344CB8AC3E}">
        <p14:creationId xmlns="" xmlns:p14="http://schemas.microsoft.com/office/powerpoint/2010/main" val="1581120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nist.gov/baldrige/award_recipients/index.cf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18E58A-F4F1-4E41-9813-60DC3D46D24E}" type="slidenum">
              <a:rPr lang="en-US" smtClean="0"/>
              <a:pPr/>
              <a:t>1</a:t>
            </a:fld>
            <a:endParaRPr lang="en-US" dirty="0"/>
          </a:p>
        </p:txBody>
      </p:sp>
    </p:spTree>
    <p:extLst>
      <p:ext uri="{BB962C8B-B14F-4D97-AF65-F5344CB8AC3E}">
        <p14:creationId xmlns="" xmlns:p14="http://schemas.microsoft.com/office/powerpoint/2010/main" val="1704134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18E58A-F4F1-4E41-9813-60DC3D46D24E}" type="slidenum">
              <a:rPr lang="en-US" smtClean="0"/>
              <a:pPr/>
              <a:t>11</a:t>
            </a:fld>
            <a:endParaRPr lang="en-US" dirty="0"/>
          </a:p>
        </p:txBody>
      </p:sp>
    </p:spTree>
    <p:extLst>
      <p:ext uri="{BB962C8B-B14F-4D97-AF65-F5344CB8AC3E}">
        <p14:creationId xmlns="" xmlns:p14="http://schemas.microsoft.com/office/powerpoint/2010/main" val="477895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18E58A-F4F1-4E41-9813-60DC3D46D24E}" type="slidenum">
              <a:rPr lang="en-US" smtClean="0"/>
              <a:pPr/>
              <a:t>12</a:t>
            </a:fld>
            <a:endParaRPr lang="en-US" dirty="0"/>
          </a:p>
        </p:txBody>
      </p:sp>
    </p:spTree>
    <p:extLst>
      <p:ext uri="{BB962C8B-B14F-4D97-AF65-F5344CB8AC3E}">
        <p14:creationId xmlns="" xmlns:p14="http://schemas.microsoft.com/office/powerpoint/2010/main" val="51880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40D544-97BE-49D8-8974-6430629230A5}" type="slidenum">
              <a:rPr lang="en-US" smtClean="0"/>
              <a:pPr/>
              <a:t>13</a:t>
            </a:fld>
            <a:endParaRPr lang="en-US" dirty="0"/>
          </a:p>
        </p:txBody>
      </p:sp>
    </p:spTree>
    <p:extLst>
      <p:ext uri="{BB962C8B-B14F-4D97-AF65-F5344CB8AC3E}">
        <p14:creationId xmlns="" xmlns:p14="http://schemas.microsoft.com/office/powerpoint/2010/main" val="1651099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40D544-97BE-49D8-8974-6430629230A5}" type="slidenum">
              <a:rPr lang="en-US" smtClean="0"/>
              <a:pPr/>
              <a:t>14</a:t>
            </a:fld>
            <a:endParaRPr lang="en-US" dirty="0"/>
          </a:p>
        </p:txBody>
      </p:sp>
    </p:spTree>
    <p:extLst>
      <p:ext uri="{BB962C8B-B14F-4D97-AF65-F5344CB8AC3E}">
        <p14:creationId xmlns="" xmlns:p14="http://schemas.microsoft.com/office/powerpoint/2010/main" val="3272898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40D544-97BE-49D8-8974-6430629230A5}" type="slidenum">
              <a:rPr lang="en-US" smtClean="0"/>
              <a:pPr/>
              <a:t>15</a:t>
            </a:fld>
            <a:endParaRPr lang="en-US" dirty="0"/>
          </a:p>
        </p:txBody>
      </p:sp>
    </p:spTree>
    <p:extLst>
      <p:ext uri="{BB962C8B-B14F-4D97-AF65-F5344CB8AC3E}">
        <p14:creationId xmlns="" xmlns:p14="http://schemas.microsoft.com/office/powerpoint/2010/main" val="1830444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40D544-97BE-49D8-8974-6430629230A5}" type="slidenum">
              <a:rPr lang="en-US" smtClean="0"/>
              <a:pPr/>
              <a:t>16</a:t>
            </a:fld>
            <a:endParaRPr lang="en-US" dirty="0"/>
          </a:p>
        </p:txBody>
      </p:sp>
    </p:spTree>
    <p:extLst>
      <p:ext uri="{BB962C8B-B14F-4D97-AF65-F5344CB8AC3E}">
        <p14:creationId xmlns="" xmlns:p14="http://schemas.microsoft.com/office/powerpoint/2010/main" val="21531132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40D544-97BE-49D8-8974-6430629230A5}" type="slidenum">
              <a:rPr lang="en-US" smtClean="0"/>
              <a:pPr/>
              <a:t>17</a:t>
            </a:fld>
            <a:endParaRPr lang="en-US" dirty="0"/>
          </a:p>
        </p:txBody>
      </p:sp>
    </p:spTree>
    <p:extLst>
      <p:ext uri="{BB962C8B-B14F-4D97-AF65-F5344CB8AC3E}">
        <p14:creationId xmlns="" xmlns:p14="http://schemas.microsoft.com/office/powerpoint/2010/main" val="4312095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18E58A-F4F1-4E41-9813-60DC3D46D24E}" type="slidenum">
              <a:rPr lang="en-US" smtClean="0"/>
              <a:pPr/>
              <a:t>18</a:t>
            </a:fld>
            <a:endParaRPr lang="en-US" dirty="0"/>
          </a:p>
        </p:txBody>
      </p:sp>
    </p:spTree>
    <p:extLst>
      <p:ext uri="{BB962C8B-B14F-4D97-AF65-F5344CB8AC3E}">
        <p14:creationId xmlns="" xmlns:p14="http://schemas.microsoft.com/office/powerpoint/2010/main" val="2833418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itchFamily="34" charset="0"/>
              <a:buChar char="•"/>
            </a:pPr>
            <a:r>
              <a:rPr lang="en-US" dirty="0"/>
              <a:t>Rather than choosing isolated indicators, we propose a hierarchy: each benchmark contributing to the next to develop a child from early elementary school through to college, career, and citizenship readiness. </a:t>
            </a:r>
          </a:p>
          <a:p>
            <a:endParaRPr lang="en-US" dirty="0"/>
          </a:p>
          <a:p>
            <a:pPr marL="174708" indent="-174708">
              <a:buFont typeface="Arial" pitchFamily="34" charset="0"/>
              <a:buChar char="•"/>
            </a:pPr>
            <a:r>
              <a:rPr lang="en-US" dirty="0"/>
              <a:t>The pathway to college and a career begins in kindergarten, and our proposal is to provide highlight points that sequentially build to open doors to college for students. It is our intention that students who meet each benchmark along the way will be more likely to be ready for college and better prepared to earn a four-year college degree. In terms of valuation, a college education pays; the average high school graduate will earn $1.2 million over his or her lifetime, compared with $2.1 million that the average college graduate will make.</a:t>
            </a:r>
          </a:p>
          <a:p>
            <a:endParaRPr lang="en-US" dirty="0"/>
          </a:p>
          <a:p>
            <a:pPr marL="174708" indent="-174708">
              <a:buFont typeface="Arial" pitchFamily="34" charset="0"/>
              <a:buChar char="•"/>
            </a:pPr>
            <a:r>
              <a:rPr lang="en-US" dirty="0"/>
              <a:t>Our measurements should be rigorous and demanding to prepare students to take and do well in college-level classes or prepare them for the workplace, where higher-level skills are necessary. These measurements should also be demanding for our schools and school system, requiring us to learn and grow and improve to meet our students’ needs. </a:t>
            </a:r>
          </a:p>
          <a:p>
            <a:pPr marL="174708" indent="-174708">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3918E58A-F4F1-4E41-9813-60DC3D46D24E}" type="slidenum">
              <a:rPr lang="en-US" smtClean="0"/>
              <a:pPr/>
              <a:t>19</a:t>
            </a:fld>
            <a:endParaRPr lang="en-US" dirty="0"/>
          </a:p>
        </p:txBody>
      </p:sp>
    </p:spTree>
    <p:extLst>
      <p:ext uri="{BB962C8B-B14F-4D97-AF65-F5344CB8AC3E}">
        <p14:creationId xmlns="" xmlns:p14="http://schemas.microsoft.com/office/powerpoint/2010/main" val="9624252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itchFamily="34" charset="0"/>
              <a:buChar char="•"/>
            </a:pPr>
            <a:r>
              <a:rPr lang="en-US" dirty="0" smtClean="0">
                <a:effectLst/>
              </a:rPr>
              <a:t>No matter the size or nature of your organization, the Criteria are a guide in your journey toward performance excellence. They can help your organization align resources; improve communication, productivity, and effectiveness; and achieve strategic goals.</a:t>
            </a:r>
          </a:p>
          <a:p>
            <a:pPr marL="174708" indent="-174708">
              <a:buFont typeface="Arial" pitchFamily="34" charset="0"/>
              <a:buChar char="•"/>
            </a:pPr>
            <a:endParaRPr lang="en-US" dirty="0" smtClean="0">
              <a:effectLst/>
            </a:endParaRPr>
          </a:p>
          <a:p>
            <a:pPr marL="174708" indent="-174708">
              <a:buFont typeface="Arial" pitchFamily="34" charset="0"/>
              <a:buChar char="•"/>
            </a:pPr>
            <a:r>
              <a:rPr lang="en-US" dirty="0" smtClean="0">
                <a:effectLst/>
              </a:rPr>
              <a:t>The Criteria work as an integrated framework for managing an organization. They are simply a set of questions focusing on critical aspects of management that contribute to performance excellence:</a:t>
            </a:r>
          </a:p>
          <a:p>
            <a:endParaRPr lang="en-US" dirty="0" smtClean="0">
              <a:effectLst/>
            </a:endParaRPr>
          </a:p>
          <a:p>
            <a:r>
              <a:rPr lang="en-US" dirty="0" smtClean="0">
                <a:effectLst/>
              </a:rPr>
              <a:t>Leadership</a:t>
            </a:r>
          </a:p>
          <a:p>
            <a:endParaRPr lang="en-US" dirty="0" smtClean="0">
              <a:effectLst/>
            </a:endParaRPr>
          </a:p>
          <a:p>
            <a:r>
              <a:rPr lang="en-US" dirty="0" smtClean="0">
                <a:effectLst/>
              </a:rPr>
              <a:t>Strategic planning</a:t>
            </a:r>
          </a:p>
          <a:p>
            <a:endParaRPr lang="en-US" dirty="0" smtClean="0">
              <a:effectLst/>
            </a:endParaRPr>
          </a:p>
          <a:p>
            <a:r>
              <a:rPr lang="en-US" dirty="0" smtClean="0">
                <a:effectLst/>
              </a:rPr>
              <a:t>Customer focus</a:t>
            </a:r>
          </a:p>
          <a:p>
            <a:endParaRPr lang="en-US" dirty="0" smtClean="0">
              <a:effectLst/>
            </a:endParaRPr>
          </a:p>
          <a:p>
            <a:r>
              <a:rPr lang="en-US" dirty="0" smtClean="0">
                <a:effectLst/>
              </a:rPr>
              <a:t>Measurement, analysis, and knowledge management</a:t>
            </a:r>
          </a:p>
          <a:p>
            <a:endParaRPr lang="en-US" dirty="0" smtClean="0">
              <a:effectLst/>
            </a:endParaRPr>
          </a:p>
          <a:p>
            <a:r>
              <a:rPr lang="en-US" dirty="0" smtClean="0">
                <a:effectLst/>
              </a:rPr>
              <a:t>Workforce focus</a:t>
            </a:r>
          </a:p>
          <a:p>
            <a:endParaRPr lang="en-US" dirty="0" smtClean="0">
              <a:effectLst/>
            </a:endParaRPr>
          </a:p>
          <a:p>
            <a:r>
              <a:rPr lang="en-US" dirty="0" smtClean="0">
                <a:effectLst/>
              </a:rPr>
              <a:t>Operations focus</a:t>
            </a:r>
          </a:p>
          <a:p>
            <a:endParaRPr lang="en-US" dirty="0" smtClean="0">
              <a:effectLst/>
            </a:endParaRPr>
          </a:p>
          <a:p>
            <a:r>
              <a:rPr lang="en-US" dirty="0" smtClean="0">
                <a:effectLst/>
              </a:rPr>
              <a:t>Results</a:t>
            </a:r>
          </a:p>
          <a:p>
            <a:endParaRPr lang="en-US" dirty="0" smtClean="0">
              <a:effectLst/>
            </a:endParaRPr>
          </a:p>
          <a:p>
            <a:r>
              <a:rPr lang="en-US" dirty="0" smtClean="0">
                <a:effectLst/>
              </a:rPr>
              <a:t>The Criteria serve two main purposes:</a:t>
            </a:r>
          </a:p>
          <a:p>
            <a:endParaRPr lang="en-US" dirty="0" smtClean="0">
              <a:effectLst/>
            </a:endParaRPr>
          </a:p>
          <a:p>
            <a:pPr marL="174708" indent="-174708">
              <a:buFont typeface="Arial" pitchFamily="34" charset="0"/>
              <a:buChar char="•"/>
            </a:pPr>
            <a:r>
              <a:rPr lang="en-US" dirty="0" smtClean="0">
                <a:effectLst/>
              </a:rPr>
              <a:t>Identify </a:t>
            </a:r>
            <a:r>
              <a:rPr lang="en-US" dirty="0" smtClean="0">
                <a:effectLst/>
                <a:hlinkClick r:id="rId3" action="ppaction://hlinkfile"/>
              </a:rPr>
              <a:t>Baldrige Award recipients</a:t>
            </a:r>
            <a:r>
              <a:rPr lang="en-US" dirty="0" smtClean="0">
                <a:effectLst/>
              </a:rPr>
              <a:t> to serve as role models for other organizations</a:t>
            </a:r>
          </a:p>
          <a:p>
            <a:endParaRPr lang="en-US" dirty="0" smtClean="0">
              <a:effectLst/>
            </a:endParaRPr>
          </a:p>
          <a:p>
            <a:pPr marL="174708" indent="-174708">
              <a:buFont typeface="Arial" pitchFamily="34" charset="0"/>
              <a:buChar char="•"/>
            </a:pPr>
            <a:r>
              <a:rPr lang="en-US" dirty="0" smtClean="0">
                <a:effectLst/>
              </a:rPr>
              <a:t>Help organizations assess their improvement efforts, diagnose their overall performance management system, and identify their strengths and opportunities for improvement</a:t>
            </a:r>
          </a:p>
          <a:p>
            <a:endParaRPr lang="en-US" dirty="0"/>
          </a:p>
        </p:txBody>
      </p:sp>
      <p:sp>
        <p:nvSpPr>
          <p:cNvPr id="4" name="Slide Number Placeholder 3"/>
          <p:cNvSpPr>
            <a:spLocks noGrp="1"/>
          </p:cNvSpPr>
          <p:nvPr>
            <p:ph type="sldNum" sz="quarter" idx="10"/>
          </p:nvPr>
        </p:nvSpPr>
        <p:spPr/>
        <p:txBody>
          <a:bodyPr/>
          <a:lstStyle/>
          <a:p>
            <a:fld id="{3918E58A-F4F1-4E41-9813-60DC3D46D24E}" type="slidenum">
              <a:rPr lang="en-US" smtClean="0"/>
              <a:pPr/>
              <a:t>20</a:t>
            </a:fld>
            <a:endParaRPr lang="en-US" dirty="0"/>
          </a:p>
        </p:txBody>
      </p:sp>
    </p:spTree>
    <p:extLst>
      <p:ext uri="{BB962C8B-B14F-4D97-AF65-F5344CB8AC3E}">
        <p14:creationId xmlns="" xmlns:p14="http://schemas.microsoft.com/office/powerpoint/2010/main" val="3889736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18E58A-F4F1-4E41-9813-60DC3D46D24E}" type="slidenum">
              <a:rPr lang="en-US" smtClean="0"/>
              <a:pPr/>
              <a:t>2</a:t>
            </a:fld>
            <a:endParaRPr lang="en-US" dirty="0"/>
          </a:p>
        </p:txBody>
      </p:sp>
    </p:spTree>
    <p:extLst>
      <p:ext uri="{BB962C8B-B14F-4D97-AF65-F5344CB8AC3E}">
        <p14:creationId xmlns="" xmlns:p14="http://schemas.microsoft.com/office/powerpoint/2010/main" val="7512434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18E58A-F4F1-4E41-9813-60DC3D46D24E}" type="slidenum">
              <a:rPr lang="en-US" smtClean="0"/>
              <a:pPr/>
              <a:t>21</a:t>
            </a:fld>
            <a:endParaRPr lang="en-US" dirty="0"/>
          </a:p>
        </p:txBody>
      </p:sp>
    </p:spTree>
    <p:extLst>
      <p:ext uri="{BB962C8B-B14F-4D97-AF65-F5344CB8AC3E}">
        <p14:creationId xmlns="" xmlns:p14="http://schemas.microsoft.com/office/powerpoint/2010/main" val="1971380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40D544-97BE-49D8-8974-6430629230A5}" type="slidenum">
              <a:rPr lang="en-US" smtClean="0"/>
              <a:pPr/>
              <a:t>22</a:t>
            </a:fld>
            <a:endParaRPr lang="en-US" dirty="0"/>
          </a:p>
        </p:txBody>
      </p:sp>
    </p:spTree>
    <p:extLst>
      <p:ext uri="{BB962C8B-B14F-4D97-AF65-F5344CB8AC3E}">
        <p14:creationId xmlns="" xmlns:p14="http://schemas.microsoft.com/office/powerpoint/2010/main" val="1830444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18E58A-F4F1-4E41-9813-60DC3D46D24E}" type="slidenum">
              <a:rPr lang="en-US" smtClean="0"/>
              <a:pPr/>
              <a:t>3</a:t>
            </a:fld>
            <a:endParaRPr lang="en-US" dirty="0"/>
          </a:p>
        </p:txBody>
      </p:sp>
    </p:spTree>
    <p:extLst>
      <p:ext uri="{BB962C8B-B14F-4D97-AF65-F5344CB8AC3E}">
        <p14:creationId xmlns="" xmlns:p14="http://schemas.microsoft.com/office/powerpoint/2010/main" val="3123057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18E58A-F4F1-4E41-9813-60DC3D46D24E}" type="slidenum">
              <a:rPr lang="en-US" smtClean="0"/>
              <a:pPr/>
              <a:t>5</a:t>
            </a:fld>
            <a:endParaRPr lang="en-US" dirty="0"/>
          </a:p>
        </p:txBody>
      </p:sp>
    </p:spTree>
    <p:extLst>
      <p:ext uri="{BB962C8B-B14F-4D97-AF65-F5344CB8AC3E}">
        <p14:creationId xmlns="" xmlns:p14="http://schemas.microsoft.com/office/powerpoint/2010/main" val="751243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think back to the Walton</a:t>
            </a:r>
            <a:r>
              <a:rPr lang="en-US" baseline="0" dirty="0" smtClean="0"/>
              <a:t> example I just used with the last slide, we can see that as moved on one scale, whether it be Relationships, Relevance or Rigor, the other elements of providing Quality Learning Experiences began to move as well.  The diagram in this example illustrates this 3 dimensional idea.  In order to get to the Quality Learning experience for all students, we have to move on all three scales.  Not one of these elements alone will get us to that Quality Learning Example.  The interesting piece here as well is that as we move further down one of the axes, the volume of the box or experience for the students will increase as well. Think about the Greern 5</a:t>
            </a:r>
            <a:r>
              <a:rPr lang="en-US" baseline="30000" dirty="0" smtClean="0"/>
              <a:t>th</a:t>
            </a:r>
            <a:r>
              <a:rPr lang="en-US" baseline="0" dirty="0" smtClean="0"/>
              <a:t> grade Expeditionary Learning experience several years ago.  As they researched the life of Mary Carr Greer and explored the history of the school, learning took on a new meaning. Rigor took on a new meaning as students engaged in analytical reading and writing as they conducted research. Relationships definitely took on a new meaning. The Relevance of the work was very meaningful as they were studying their own community and school. Students worked collaboratively, they interview and interacted with many community members, they used technology and other tools to do they work and they created a new learning space in the halls of their school.  Just an example that I hope helps the understanding that in order to establish quality learning experiences for all students and to establish a community of learners and learning that this can only be accomplished through Rigor, Relevance and Relationships.</a:t>
            </a:r>
            <a:endParaRPr lang="en-US" dirty="0"/>
          </a:p>
        </p:txBody>
      </p:sp>
      <p:sp>
        <p:nvSpPr>
          <p:cNvPr id="4" name="Slide Number Placeholder 3"/>
          <p:cNvSpPr>
            <a:spLocks noGrp="1"/>
          </p:cNvSpPr>
          <p:nvPr>
            <p:ph type="sldNum" sz="quarter" idx="10"/>
          </p:nvPr>
        </p:nvSpPr>
        <p:spPr/>
        <p:txBody>
          <a:bodyPr/>
          <a:lstStyle/>
          <a:p>
            <a:fld id="{7936869C-7DD3-4BF8-8372-4CC40BD82224}" type="slidenum">
              <a:rPr lang="en-US" smtClean="0"/>
              <a:pPr/>
              <a:t>6</a:t>
            </a:fld>
            <a:endParaRPr lang="en-US" dirty="0"/>
          </a:p>
        </p:txBody>
      </p:sp>
    </p:spTree>
    <p:extLst>
      <p:ext uri="{BB962C8B-B14F-4D97-AF65-F5344CB8AC3E}">
        <p14:creationId xmlns="" xmlns:p14="http://schemas.microsoft.com/office/powerpoint/2010/main" val="168402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How do we select benchmark data?</a:t>
            </a:r>
            <a:r>
              <a:rPr lang="en-US" dirty="0"/>
              <a:t> In order to adequately study our results, we first need good measurements that are associated with Albemarle County School Division Goals and desired curricula outcomes. If we don’t start with good data, we will not have good information in order to make good decisions. </a:t>
            </a:r>
          </a:p>
        </p:txBody>
      </p:sp>
      <p:sp>
        <p:nvSpPr>
          <p:cNvPr id="4" name="Slide Number Placeholder 3"/>
          <p:cNvSpPr>
            <a:spLocks noGrp="1"/>
          </p:cNvSpPr>
          <p:nvPr>
            <p:ph type="sldNum" sz="quarter" idx="10"/>
          </p:nvPr>
        </p:nvSpPr>
        <p:spPr/>
        <p:txBody>
          <a:bodyPr/>
          <a:lstStyle/>
          <a:p>
            <a:fld id="{3918E58A-F4F1-4E41-9813-60DC3D46D24E}" type="slidenum">
              <a:rPr lang="en-US" smtClean="0"/>
              <a:pPr/>
              <a:t>7</a:t>
            </a:fld>
            <a:endParaRPr lang="en-US" dirty="0"/>
          </a:p>
        </p:txBody>
      </p:sp>
    </p:spTree>
    <p:extLst>
      <p:ext uri="{BB962C8B-B14F-4D97-AF65-F5344CB8AC3E}">
        <p14:creationId xmlns="" xmlns:p14="http://schemas.microsoft.com/office/powerpoint/2010/main" val="330041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smtClean="0"/>
              <a:t>Have</a:t>
            </a:r>
            <a:r>
              <a:rPr lang="en-US" b="1" baseline="0" dirty="0" smtClean="0"/>
              <a:t> you ever thought about how Bloom’s Taxonomy applies to teaching ethics?</a:t>
            </a:r>
          </a:p>
          <a:p>
            <a:pPr algn="l"/>
            <a:endParaRPr lang="en-US" b="1" baseline="0" dirty="0" smtClean="0"/>
          </a:p>
          <a:p>
            <a:pPr algn="l"/>
            <a:r>
              <a:rPr lang="en-US" b="1" baseline="0" dirty="0" smtClean="0"/>
              <a:t>Well, before we do that, please consider two versions of Bloom’s taxonomy for cognition.</a:t>
            </a:r>
          </a:p>
          <a:p>
            <a:pPr algn="l"/>
            <a:endParaRPr lang="en-US" b="1" baseline="0" dirty="0" smtClean="0"/>
          </a:p>
          <a:p>
            <a:pPr algn="l"/>
            <a:r>
              <a:rPr lang="en-US" b="1" baseline="0" dirty="0" smtClean="0"/>
              <a:t>Please think about and write down one similarity between the two and one difference. </a:t>
            </a:r>
          </a:p>
          <a:p>
            <a:pPr algn="l"/>
            <a:endParaRPr lang="en-US" b="1" baseline="0" dirty="0" smtClean="0"/>
          </a:p>
          <a:p>
            <a:pPr algn="l"/>
            <a:r>
              <a:rPr lang="en-US" b="1" baseline="0" dirty="0" smtClean="0"/>
              <a:t>Solicit. Seek to label at a particular level of the taxonomy.</a:t>
            </a:r>
          </a:p>
          <a:p>
            <a:pPr algn="l"/>
            <a:endParaRPr lang="en-US" b="1" baseline="0" dirty="0" smtClean="0"/>
          </a:p>
          <a:p>
            <a:pPr algn="l"/>
            <a:endParaRPr lang="en-US" b="1" dirty="0" smtClean="0"/>
          </a:p>
          <a:p>
            <a:pPr algn="ctr"/>
            <a:endParaRPr lang="en-US" b="1" dirty="0" smtClean="0"/>
          </a:p>
          <a:p>
            <a:pPr algn="ctr"/>
            <a:endParaRPr lang="en-US" b="1" dirty="0" smtClean="0"/>
          </a:p>
          <a:p>
            <a:pPr algn="ctr"/>
            <a:endParaRPr lang="en-US" b="1" dirty="0" smtClean="0"/>
          </a:p>
          <a:p>
            <a:pPr algn="ctr"/>
            <a:endParaRPr lang="en-US" b="1" dirty="0" smtClean="0"/>
          </a:p>
          <a:p>
            <a:pPr algn="ctr"/>
            <a:endParaRPr lang="en-US" b="1" dirty="0" smtClean="0"/>
          </a:p>
          <a:p>
            <a:pPr algn="ctr"/>
            <a:endParaRPr lang="en-US" b="1" dirty="0" smtClean="0"/>
          </a:p>
          <a:p>
            <a:pPr algn="ctr"/>
            <a:endParaRPr lang="en-US" b="1" dirty="0" smtClean="0"/>
          </a:p>
          <a:p>
            <a:pPr algn="ctr"/>
            <a:r>
              <a:rPr lang="en-US" b="1" dirty="0" smtClean="0"/>
              <a:t>Bloom's Taxonomy</a:t>
            </a:r>
            <a:r>
              <a:rPr lang="en-US" dirty="0" smtClean="0"/>
              <a:t/>
            </a:r>
            <a:br>
              <a:rPr lang="en-US" dirty="0" smtClean="0"/>
            </a:br>
            <a:endParaRPr lang="en-US" dirty="0" smtClean="0"/>
          </a:p>
          <a:p>
            <a:r>
              <a:rPr lang="en-US" dirty="0" smtClean="0"/>
              <a:t/>
            </a:r>
            <a:br>
              <a:rPr lang="en-US" dirty="0" smtClean="0"/>
            </a:br>
            <a:endParaRPr lang="en-US" dirty="0" smtClean="0"/>
          </a:p>
          <a:p>
            <a:pPr algn="ctr"/>
            <a:r>
              <a:rPr lang="en-US" b="1" dirty="0" smtClean="0"/>
              <a:t>New Version</a:t>
            </a:r>
            <a:endParaRPr lang="en-US" dirty="0" smtClean="0"/>
          </a:p>
          <a:p>
            <a:r>
              <a:rPr lang="en-US" dirty="0" smtClean="0"/>
              <a:t>In 1956, Benjamin Bloom headed a group of educational psychologists who developed a classification of levels of intellectual behavior important in learning. During the 1990's a new group of cognitive psychologists, lead by Lorin Anderson (a former student of Bloom), updated the taxonomy to reflect relevance to 21st century work. The two graphics show the revised and original Taxonomy. Note the change from nouns to verbs associated with each level.</a:t>
            </a:r>
          </a:p>
          <a:p>
            <a:r>
              <a:rPr lang="en-US" i="1" dirty="0" smtClean="0"/>
              <a:t>Note that the top two levels are essentially exchanged from the traditional to the new version.</a:t>
            </a:r>
          </a:p>
          <a:p>
            <a:endParaRPr lang="en-US" dirty="0" smtClean="0"/>
          </a:p>
          <a:p>
            <a:pPr algn="ctr"/>
            <a:r>
              <a:rPr lang="en-US" b="1" dirty="0" smtClean="0"/>
              <a:t>Old Version</a:t>
            </a:r>
            <a:endParaRPr lang="en-US" dirty="0" smtClean="0"/>
          </a:p>
          <a:p>
            <a:r>
              <a:rPr lang="en-US" b="1" dirty="0" smtClean="0"/>
              <a:t>Remembering:</a:t>
            </a:r>
            <a:r>
              <a:rPr lang="en-US" dirty="0" smtClean="0"/>
              <a:t> can the student recall or remember the information? define, duplicate, list, memorize, recall, repeat, reproduce state </a:t>
            </a:r>
            <a:r>
              <a:rPr lang="en-US" b="1" dirty="0" smtClean="0"/>
              <a:t>Understanding:</a:t>
            </a:r>
            <a:r>
              <a:rPr lang="en-US" dirty="0" smtClean="0"/>
              <a:t> can the student explain ideas or concepts? classify, describe, discuss, explain, identify, locate, recognize, report, select, translate, paraphrase </a:t>
            </a:r>
            <a:r>
              <a:rPr lang="en-US" b="1" dirty="0" smtClean="0"/>
              <a:t>Applying</a:t>
            </a:r>
            <a:r>
              <a:rPr lang="en-US" dirty="0" smtClean="0"/>
              <a:t>: can the student use the information in a new way? choose, demonstrate, dramatize, employ, illustrate, interpret, operate, schedule, sketch, solve, use, write. </a:t>
            </a:r>
            <a:r>
              <a:rPr lang="en-US" b="1" dirty="0" smtClean="0"/>
              <a:t>Analyzing</a:t>
            </a:r>
            <a:r>
              <a:rPr lang="en-US" dirty="0" smtClean="0"/>
              <a:t>: can the student distinguish between the different parts? appraise, compare, contrast, criticize, differentiate, discriminate, distinguish, examine, experiment, question, test. </a:t>
            </a:r>
            <a:r>
              <a:rPr lang="en-US" b="1" dirty="0" smtClean="0"/>
              <a:t>Evaluating</a:t>
            </a:r>
            <a:r>
              <a:rPr lang="en-US" dirty="0" smtClean="0"/>
              <a:t>: can the student justify a stand or decision? appraise, argue, defend, judge, select, support, value, evaluate </a:t>
            </a:r>
            <a:r>
              <a:rPr lang="en-US" b="1" dirty="0" smtClean="0"/>
              <a:t>Creating</a:t>
            </a:r>
            <a:r>
              <a:rPr lang="en-US" dirty="0" smtClean="0"/>
              <a:t>: can the student create new product or point of view? assemble, construct, create, design, develop, formulate, write.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918E58A-F4F1-4E41-9813-60DC3D46D24E}" type="slidenum">
              <a:rPr lang="en-US" smtClean="0"/>
              <a:pPr/>
              <a:t>8</a:t>
            </a:fld>
            <a:endParaRPr lang="en-US" dirty="0"/>
          </a:p>
        </p:txBody>
      </p:sp>
    </p:spTree>
    <p:extLst>
      <p:ext uri="{BB962C8B-B14F-4D97-AF65-F5344CB8AC3E}">
        <p14:creationId xmlns="" xmlns:p14="http://schemas.microsoft.com/office/powerpoint/2010/main" val="3952031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Consider</a:t>
            </a:r>
            <a:r>
              <a:rPr lang="en-US" baseline="0" dirty="0" smtClean="0"/>
              <a:t> how these tools can help students accomplish different levels of cognition.</a:t>
            </a:r>
          </a:p>
          <a:p>
            <a:endParaRPr lang="en-US" baseline="0" dirty="0" smtClean="0"/>
          </a:p>
          <a:p>
            <a:r>
              <a:rPr lang="en-US" baseline="0" dirty="0" smtClean="0"/>
              <a:t>How do the different levels of cognition help students use these tools?</a:t>
            </a:r>
          </a:p>
          <a:p>
            <a:endParaRPr lang="en-US" baseline="0" dirty="0" smtClean="0"/>
          </a:p>
          <a:p>
            <a:r>
              <a:rPr lang="en-US" baseline="0" dirty="0" smtClean="0"/>
              <a:t>Ethics?</a:t>
            </a:r>
            <a:endParaRPr lang="en-US" dirty="0"/>
          </a:p>
        </p:txBody>
      </p:sp>
      <p:sp>
        <p:nvSpPr>
          <p:cNvPr id="4" name="Slide Number Placeholder 3"/>
          <p:cNvSpPr>
            <a:spLocks noGrp="1"/>
          </p:cNvSpPr>
          <p:nvPr>
            <p:ph type="sldNum" sz="quarter" idx="10"/>
          </p:nvPr>
        </p:nvSpPr>
        <p:spPr/>
        <p:txBody>
          <a:bodyPr/>
          <a:lstStyle/>
          <a:p>
            <a:fld id="{3918E58A-F4F1-4E41-9813-60DC3D46D24E}" type="slidenum">
              <a:rPr lang="en-US" smtClean="0"/>
              <a:pPr/>
              <a:t>9</a:t>
            </a:fld>
            <a:endParaRPr lang="en-US" dirty="0"/>
          </a:p>
        </p:txBody>
      </p:sp>
    </p:spTree>
    <p:extLst>
      <p:ext uri="{BB962C8B-B14F-4D97-AF65-F5344CB8AC3E}">
        <p14:creationId xmlns="" xmlns:p14="http://schemas.microsoft.com/office/powerpoint/2010/main" val="2762312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brain is one of the largest and most complex organs in the human body.</a:t>
            </a:r>
            <a:br>
              <a:rPr lang="en-US" dirty="0" smtClean="0"/>
            </a:br>
            <a:r>
              <a:rPr lang="en-US" dirty="0" smtClean="0"/>
              <a:t>It is made up of more than 100 billion nerves that communicate in trillions of connections called synapses.</a:t>
            </a:r>
            <a:br>
              <a:rPr lang="en-US" dirty="0" smtClean="0"/>
            </a:br>
            <a:r>
              <a:rPr lang="en-US" dirty="0" smtClean="0"/>
              <a:t/>
            </a:r>
            <a:br>
              <a:rPr lang="en-US" dirty="0" smtClean="0"/>
            </a:br>
            <a:r>
              <a:rPr lang="en-US" dirty="0" smtClean="0"/>
              <a:t>The brain is made up of many specialized areas that work together:</a:t>
            </a:r>
            <a:br>
              <a:rPr lang="en-US" dirty="0" smtClean="0"/>
            </a:br>
            <a:r>
              <a:rPr lang="en-US" dirty="0" smtClean="0"/>
              <a:t>• The cortex is the outermost layer of brain cells. Thinking and voluntary movements begin in the cortex.</a:t>
            </a:r>
            <a:br>
              <a:rPr lang="en-US" dirty="0" smtClean="0"/>
            </a:br>
            <a:r>
              <a:rPr lang="en-US" dirty="0" smtClean="0"/>
              <a:t>• The brain stem is between the spinal cord and the rest of the brain. Basic functions like breathing and sleep are controlled here.</a:t>
            </a:r>
            <a:br>
              <a:rPr lang="en-US" dirty="0" smtClean="0"/>
            </a:br>
            <a:r>
              <a:rPr lang="en-US" dirty="0" smtClean="0"/>
              <a:t>• The basal ganglia are a cluster of structures in the center of the brain. The basal ganglia coordinate messages between multiple other brain areas.</a:t>
            </a:r>
            <a:br>
              <a:rPr lang="en-US" dirty="0" smtClean="0"/>
            </a:br>
            <a:r>
              <a:rPr lang="en-US" dirty="0" smtClean="0"/>
              <a:t>• The cerebellum is at the base and the back of the brain. The cerebellum is responsible for coordination and balance.</a:t>
            </a:r>
            <a:br>
              <a:rPr lang="en-US" dirty="0" smtClean="0"/>
            </a:br>
            <a:r>
              <a:rPr lang="en-US" dirty="0" smtClean="0"/>
              <a:t/>
            </a:r>
            <a:br>
              <a:rPr lang="en-US" dirty="0" smtClean="0"/>
            </a:br>
            <a:r>
              <a:rPr lang="en-US" dirty="0" smtClean="0"/>
              <a:t>The brain is also divided into several lobes:</a:t>
            </a:r>
            <a:br>
              <a:rPr lang="en-US" dirty="0" smtClean="0"/>
            </a:br>
            <a:r>
              <a:rPr lang="en-US" dirty="0" smtClean="0"/>
              <a:t>• The frontal lobes are responsible for problem solving and judgment and motor function.</a:t>
            </a:r>
            <a:br>
              <a:rPr lang="en-US" dirty="0" smtClean="0"/>
            </a:br>
            <a:r>
              <a:rPr lang="en-US" dirty="0" smtClean="0"/>
              <a:t>• The parietal lobes manage sensation, handwriting, and body position.</a:t>
            </a:r>
            <a:br>
              <a:rPr lang="en-US" dirty="0" smtClean="0"/>
            </a:br>
            <a:r>
              <a:rPr lang="en-US" dirty="0" smtClean="0"/>
              <a:t>• The temporal lobes are involved with memory and hearing.</a:t>
            </a:r>
            <a:br>
              <a:rPr lang="en-US" dirty="0" smtClean="0"/>
            </a:br>
            <a:r>
              <a:rPr lang="en-US" dirty="0" smtClean="0"/>
              <a:t>• The occipital lobes contain the brain's visual processing system.</a:t>
            </a:r>
          </a:p>
          <a:p>
            <a:r>
              <a:rPr lang="en-US" dirty="0" smtClean="0"/>
              <a:t>The brain is surrounded by a layer of tissue called the meninges. The skull (cranium) helps protect the brain from injury.</a:t>
            </a:r>
          </a:p>
          <a:p>
            <a:endParaRPr lang="en-US" dirty="0"/>
          </a:p>
        </p:txBody>
      </p:sp>
      <p:sp>
        <p:nvSpPr>
          <p:cNvPr id="4" name="Slide Number Placeholder 3"/>
          <p:cNvSpPr>
            <a:spLocks noGrp="1"/>
          </p:cNvSpPr>
          <p:nvPr>
            <p:ph type="sldNum" sz="quarter" idx="10"/>
          </p:nvPr>
        </p:nvSpPr>
        <p:spPr/>
        <p:txBody>
          <a:bodyPr/>
          <a:lstStyle/>
          <a:p>
            <a:fld id="{3918E58A-F4F1-4E41-9813-60DC3D46D24E}" type="slidenum">
              <a:rPr lang="en-US" smtClean="0"/>
              <a:pPr/>
              <a:t>10</a:t>
            </a:fld>
            <a:endParaRPr lang="en-US"/>
          </a:p>
        </p:txBody>
      </p:sp>
    </p:spTree>
    <p:extLst>
      <p:ext uri="{BB962C8B-B14F-4D97-AF65-F5344CB8AC3E}">
        <p14:creationId xmlns:p14="http://schemas.microsoft.com/office/powerpoint/2010/main" xmlns="" val="425114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D41B0F7-324A-4C15-B4E2-8456862E591D}" type="datetimeFigureOut">
              <a:rPr lang="en-US" smtClean="0"/>
              <a:pPr/>
              <a:t>11/29/2012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E192704-3B5A-4803-8FFD-4777B4F052A0}" type="slidenum">
              <a:rPr lang="en-US" smtClean="0"/>
              <a:pPr/>
              <a:t>‹#›</a:t>
            </a:fld>
            <a:endParaRPr lang="en-US" dirty="0"/>
          </a:p>
        </p:txBody>
      </p:sp>
    </p:spTree>
    <p:extLst>
      <p:ext uri="{BB962C8B-B14F-4D97-AF65-F5344CB8AC3E}">
        <p14:creationId xmlns="" xmlns:p14="http://schemas.microsoft.com/office/powerpoint/2010/main" val="1159776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41B0F7-324A-4C15-B4E2-8456862E591D}" type="datetimeFigureOut">
              <a:rPr lang="en-US" smtClean="0"/>
              <a:pPr/>
              <a:t>11/29/2012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E192704-3B5A-4803-8FFD-4777B4F052A0}" type="slidenum">
              <a:rPr lang="en-US" smtClean="0"/>
              <a:pPr/>
              <a:t>‹#›</a:t>
            </a:fld>
            <a:endParaRPr lang="en-US" dirty="0"/>
          </a:p>
        </p:txBody>
      </p:sp>
    </p:spTree>
    <p:extLst>
      <p:ext uri="{BB962C8B-B14F-4D97-AF65-F5344CB8AC3E}">
        <p14:creationId xmlns="" xmlns:p14="http://schemas.microsoft.com/office/powerpoint/2010/main" val="2322911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41B0F7-324A-4C15-B4E2-8456862E591D}" type="datetimeFigureOut">
              <a:rPr lang="en-US" smtClean="0"/>
              <a:pPr/>
              <a:t>11/29/2012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E192704-3B5A-4803-8FFD-4777B4F052A0}" type="slidenum">
              <a:rPr lang="en-US" smtClean="0"/>
              <a:pPr/>
              <a:t>‹#›</a:t>
            </a:fld>
            <a:endParaRPr lang="en-US" dirty="0"/>
          </a:p>
        </p:txBody>
      </p:sp>
    </p:spTree>
    <p:extLst>
      <p:ext uri="{BB962C8B-B14F-4D97-AF65-F5344CB8AC3E}">
        <p14:creationId xmlns="" xmlns:p14="http://schemas.microsoft.com/office/powerpoint/2010/main" val="1610224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41B0F7-324A-4C15-B4E2-8456862E591D}" type="datetimeFigureOut">
              <a:rPr lang="en-US" smtClean="0"/>
              <a:pPr/>
              <a:t>11/29/2012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E192704-3B5A-4803-8FFD-4777B4F052A0}" type="slidenum">
              <a:rPr lang="en-US" smtClean="0"/>
              <a:pPr/>
              <a:t>‹#›</a:t>
            </a:fld>
            <a:endParaRPr lang="en-US" dirty="0"/>
          </a:p>
        </p:txBody>
      </p:sp>
    </p:spTree>
    <p:extLst>
      <p:ext uri="{BB962C8B-B14F-4D97-AF65-F5344CB8AC3E}">
        <p14:creationId xmlns="" xmlns:p14="http://schemas.microsoft.com/office/powerpoint/2010/main" val="3220743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41B0F7-324A-4C15-B4E2-8456862E591D}" type="datetimeFigureOut">
              <a:rPr lang="en-US" smtClean="0"/>
              <a:pPr/>
              <a:t>11/29/2012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E192704-3B5A-4803-8FFD-4777B4F052A0}" type="slidenum">
              <a:rPr lang="en-US" smtClean="0"/>
              <a:pPr/>
              <a:t>‹#›</a:t>
            </a:fld>
            <a:endParaRPr lang="en-US" dirty="0"/>
          </a:p>
        </p:txBody>
      </p:sp>
    </p:spTree>
    <p:extLst>
      <p:ext uri="{BB962C8B-B14F-4D97-AF65-F5344CB8AC3E}">
        <p14:creationId xmlns="" xmlns:p14="http://schemas.microsoft.com/office/powerpoint/2010/main" val="2147714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D41B0F7-324A-4C15-B4E2-8456862E591D}" type="datetimeFigureOut">
              <a:rPr lang="en-US" smtClean="0"/>
              <a:pPr/>
              <a:t>11/29/2012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E192704-3B5A-4803-8FFD-4777B4F052A0}" type="slidenum">
              <a:rPr lang="en-US" smtClean="0"/>
              <a:pPr/>
              <a:t>‹#›</a:t>
            </a:fld>
            <a:endParaRPr lang="en-US" dirty="0"/>
          </a:p>
        </p:txBody>
      </p:sp>
    </p:spTree>
    <p:extLst>
      <p:ext uri="{BB962C8B-B14F-4D97-AF65-F5344CB8AC3E}">
        <p14:creationId xmlns="" xmlns:p14="http://schemas.microsoft.com/office/powerpoint/2010/main" val="2345005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D41B0F7-324A-4C15-B4E2-8456862E591D}" type="datetimeFigureOut">
              <a:rPr lang="en-US" smtClean="0"/>
              <a:pPr/>
              <a:t>11/29/2012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E192704-3B5A-4803-8FFD-4777B4F052A0}" type="slidenum">
              <a:rPr lang="en-US" smtClean="0"/>
              <a:pPr/>
              <a:t>‹#›</a:t>
            </a:fld>
            <a:endParaRPr lang="en-US" dirty="0"/>
          </a:p>
        </p:txBody>
      </p:sp>
    </p:spTree>
    <p:extLst>
      <p:ext uri="{BB962C8B-B14F-4D97-AF65-F5344CB8AC3E}">
        <p14:creationId xmlns="" xmlns:p14="http://schemas.microsoft.com/office/powerpoint/2010/main" val="4129052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D41B0F7-324A-4C15-B4E2-8456862E591D}" type="datetimeFigureOut">
              <a:rPr lang="en-US" smtClean="0"/>
              <a:pPr/>
              <a:t>11/29/2012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E192704-3B5A-4803-8FFD-4777B4F052A0}" type="slidenum">
              <a:rPr lang="en-US" smtClean="0"/>
              <a:pPr/>
              <a:t>‹#›</a:t>
            </a:fld>
            <a:endParaRPr lang="en-US" dirty="0"/>
          </a:p>
        </p:txBody>
      </p:sp>
    </p:spTree>
    <p:extLst>
      <p:ext uri="{BB962C8B-B14F-4D97-AF65-F5344CB8AC3E}">
        <p14:creationId xmlns="" xmlns:p14="http://schemas.microsoft.com/office/powerpoint/2010/main" val="4029275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41B0F7-324A-4C15-B4E2-8456862E591D}" type="datetimeFigureOut">
              <a:rPr lang="en-US" smtClean="0"/>
              <a:pPr/>
              <a:t>11/29/2012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E192704-3B5A-4803-8FFD-4777B4F052A0}" type="slidenum">
              <a:rPr lang="en-US" smtClean="0"/>
              <a:pPr/>
              <a:t>‹#›</a:t>
            </a:fld>
            <a:endParaRPr lang="en-US" dirty="0"/>
          </a:p>
        </p:txBody>
      </p:sp>
    </p:spTree>
    <p:extLst>
      <p:ext uri="{BB962C8B-B14F-4D97-AF65-F5344CB8AC3E}">
        <p14:creationId xmlns="" xmlns:p14="http://schemas.microsoft.com/office/powerpoint/2010/main" val="3947341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41B0F7-324A-4C15-B4E2-8456862E591D}" type="datetimeFigureOut">
              <a:rPr lang="en-US" smtClean="0"/>
              <a:pPr/>
              <a:t>11/29/2012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E192704-3B5A-4803-8FFD-4777B4F052A0}" type="slidenum">
              <a:rPr lang="en-US" smtClean="0"/>
              <a:pPr/>
              <a:t>‹#›</a:t>
            </a:fld>
            <a:endParaRPr lang="en-US" dirty="0"/>
          </a:p>
        </p:txBody>
      </p:sp>
    </p:spTree>
    <p:extLst>
      <p:ext uri="{BB962C8B-B14F-4D97-AF65-F5344CB8AC3E}">
        <p14:creationId xmlns="" xmlns:p14="http://schemas.microsoft.com/office/powerpoint/2010/main" val="3407007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41B0F7-324A-4C15-B4E2-8456862E591D}" type="datetimeFigureOut">
              <a:rPr lang="en-US" smtClean="0"/>
              <a:pPr/>
              <a:t>11/29/2012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E192704-3B5A-4803-8FFD-4777B4F052A0}" type="slidenum">
              <a:rPr lang="en-US" smtClean="0"/>
              <a:pPr/>
              <a:t>‹#›</a:t>
            </a:fld>
            <a:endParaRPr lang="en-US" dirty="0"/>
          </a:p>
        </p:txBody>
      </p:sp>
    </p:spTree>
    <p:extLst>
      <p:ext uri="{BB962C8B-B14F-4D97-AF65-F5344CB8AC3E}">
        <p14:creationId xmlns="" xmlns:p14="http://schemas.microsoft.com/office/powerpoint/2010/main" val="4008785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41B0F7-324A-4C15-B4E2-8456862E591D}" type="datetimeFigureOut">
              <a:rPr lang="en-US" smtClean="0"/>
              <a:pPr/>
              <a:t>11/29/2012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192704-3B5A-4803-8FFD-4777B4F052A0}" type="slidenum">
              <a:rPr lang="en-US" smtClean="0"/>
              <a:pPr/>
              <a:t>‹#›</a:t>
            </a:fld>
            <a:endParaRPr lang="en-US" dirty="0"/>
          </a:p>
        </p:txBody>
      </p:sp>
    </p:spTree>
    <p:extLst>
      <p:ext uri="{BB962C8B-B14F-4D97-AF65-F5344CB8AC3E}">
        <p14:creationId xmlns="" xmlns:p14="http://schemas.microsoft.com/office/powerpoint/2010/main" val="3974113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cae.org/content/about.htm" TargetMode="External"/><Relationship Id="rId7" Type="http://schemas.openxmlformats.org/officeDocument/2006/relationships/hyperlink" Target="http://www.collegiatelearningassessment.org/files/CWRA_0910_Report_Sample_High_School.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www.cae.org/content/pdf/CWRA%20_4_.pdf" TargetMode="External"/><Relationship Id="rId5" Type="http://schemas.openxmlformats.org/officeDocument/2006/relationships/hyperlink" Target="http://www.cae.org/content/pdf/teaching_to_a_test_worth_teaching_to_reformat_.pdf" TargetMode="External"/><Relationship Id="rId4" Type="http://schemas.openxmlformats.org/officeDocument/2006/relationships/hyperlink" Target="http://www.cae.org/content/pro_collegework.htm"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cid:image005.gif@01CD7ADC.A64D4CD0" TargetMode="External"/><Relationship Id="rId3" Type="http://schemas.openxmlformats.org/officeDocument/2006/relationships/image" Target="../media/image12.gif"/><Relationship Id="rId7" Type="http://schemas.openxmlformats.org/officeDocument/2006/relationships/image" Target="../media/image14.gi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cid:image001.gif@01CD7ADC.A64D4CD0" TargetMode="External"/><Relationship Id="rId5" Type="http://schemas.openxmlformats.org/officeDocument/2006/relationships/image" Target="../media/image13.gif"/><Relationship Id="rId10" Type="http://schemas.openxmlformats.org/officeDocument/2006/relationships/image" Target="cid:image007.gif@01CD7ADC.A64D4CD0" TargetMode="External"/><Relationship Id="rId4" Type="http://schemas.openxmlformats.org/officeDocument/2006/relationships/image" Target="cid:image003.gif@01CD7ADC.A64D4CD0" TargetMode="External"/><Relationship Id="rId9" Type="http://schemas.openxmlformats.org/officeDocument/2006/relationships/image" Target="../media/image15.gif"/></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www.montgomeryschoolsmd.org/info/key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community.edleader21.com/tools-a-resources/7-steps"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hyperlink" Target="http://www.nist.gov/baldrige/publications/education_criteria.cfm" TargetMode="Externa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jpeg"/><Relationship Id="rId7" Type="http://schemas.openxmlformats.org/officeDocument/2006/relationships/diagramLayout" Target="../diagrams/layout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5.png"/><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duates.JPG"/>
          <p:cNvPicPr>
            <a:picLocks noChangeAspect="1"/>
          </p:cNvPicPr>
          <p:nvPr/>
        </p:nvPicPr>
        <p:blipFill>
          <a:blip r:embed="rId3" cstate="print"/>
          <a:stretch>
            <a:fillRect/>
          </a:stretch>
        </p:blipFill>
        <p:spPr>
          <a:xfrm>
            <a:off x="0" y="3430190"/>
            <a:ext cx="5257800" cy="3427810"/>
          </a:xfrm>
          <a:prstGeom prst="rect">
            <a:avLst/>
          </a:prstGeom>
          <a:ln>
            <a:noFill/>
          </a:ln>
          <a:effectLst>
            <a:outerShdw blurRad="190500" algn="tl" rotWithShape="0">
              <a:srgbClr val="000000">
                <a:alpha val="70000"/>
              </a:srgbClr>
            </a:outerShdw>
          </a:effectLst>
        </p:spPr>
      </p:pic>
      <p:sp>
        <p:nvSpPr>
          <p:cNvPr id="6" name="Rectangle 5"/>
          <p:cNvSpPr/>
          <p:nvPr/>
        </p:nvSpPr>
        <p:spPr>
          <a:xfrm>
            <a:off x="5181600" y="0"/>
            <a:ext cx="3962400" cy="68580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3200400"/>
            <a:ext cx="91440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lowchart: Sort 6"/>
          <p:cNvSpPr/>
          <p:nvPr/>
        </p:nvSpPr>
        <p:spPr>
          <a:xfrm>
            <a:off x="4648200" y="2971800"/>
            <a:ext cx="1066800" cy="762000"/>
          </a:xfrm>
          <a:prstGeom prst="flowChartSor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CPS_PDSA.png"/>
          <p:cNvPicPr>
            <a:picLocks noChangeAspect="1"/>
          </p:cNvPicPr>
          <p:nvPr/>
        </p:nvPicPr>
        <p:blipFill>
          <a:blip r:embed="rId4" cstate="print"/>
          <a:stretch>
            <a:fillRect/>
          </a:stretch>
        </p:blipFill>
        <p:spPr>
          <a:xfrm>
            <a:off x="5638800" y="4114800"/>
            <a:ext cx="2971861" cy="1996307"/>
          </a:xfrm>
          <a:prstGeom prst="rect">
            <a:avLst/>
          </a:prstGeom>
        </p:spPr>
      </p:pic>
      <p:sp>
        <p:nvSpPr>
          <p:cNvPr id="13" name="Title 1"/>
          <p:cNvSpPr>
            <a:spLocks noGrp="1"/>
          </p:cNvSpPr>
          <p:nvPr>
            <p:ph type="ctrTitle"/>
          </p:nvPr>
        </p:nvSpPr>
        <p:spPr>
          <a:xfrm>
            <a:off x="76200" y="457200"/>
            <a:ext cx="4876800" cy="2133600"/>
          </a:xfrm>
        </p:spPr>
        <p:txBody>
          <a:bodyPr>
            <a:noAutofit/>
          </a:bodyPr>
          <a:lstStyle/>
          <a:p>
            <a:r>
              <a:rPr lang="en-US" sz="3600" dirty="0" smtClean="0">
                <a:solidFill>
                  <a:schemeClr val="tx1">
                    <a:lumMod val="65000"/>
                    <a:lumOff val="35000"/>
                  </a:schemeClr>
                </a:solidFill>
                <a:latin typeface="Century Gothic" pitchFamily="34" charset="0"/>
              </a:rPr>
              <a:t/>
            </a:r>
            <a:br>
              <a:rPr lang="en-US" sz="3600" dirty="0" smtClean="0">
                <a:solidFill>
                  <a:schemeClr val="tx1">
                    <a:lumMod val="65000"/>
                    <a:lumOff val="35000"/>
                  </a:schemeClr>
                </a:solidFill>
                <a:latin typeface="Century Gothic" pitchFamily="34" charset="0"/>
              </a:rPr>
            </a:br>
            <a:r>
              <a:rPr lang="en-US" sz="3600" dirty="0" smtClean="0">
                <a:solidFill>
                  <a:schemeClr val="tx1">
                    <a:lumMod val="65000"/>
                    <a:lumOff val="35000"/>
                  </a:schemeClr>
                </a:solidFill>
                <a:latin typeface="Century Gothic" pitchFamily="34" charset="0"/>
              </a:rPr>
              <a:t>Board Work Session</a:t>
            </a:r>
            <a:r>
              <a:rPr lang="en-US" sz="2000" i="1" dirty="0" smtClean="0">
                <a:solidFill>
                  <a:schemeClr val="tx1">
                    <a:lumMod val="65000"/>
                    <a:lumOff val="35000"/>
                  </a:schemeClr>
                </a:solidFill>
                <a:latin typeface="Century Gothic" pitchFamily="34" charset="0"/>
              </a:rPr>
              <a:t/>
            </a:r>
            <a:br>
              <a:rPr lang="en-US" sz="2000" i="1" dirty="0" smtClean="0">
                <a:solidFill>
                  <a:schemeClr val="tx1">
                    <a:lumMod val="65000"/>
                    <a:lumOff val="35000"/>
                  </a:schemeClr>
                </a:solidFill>
                <a:latin typeface="Century Gothic" pitchFamily="34" charset="0"/>
              </a:rPr>
            </a:br>
            <a:r>
              <a:rPr lang="en-US" sz="2000" i="1" dirty="0" smtClean="0">
                <a:solidFill>
                  <a:schemeClr val="tx1">
                    <a:lumMod val="65000"/>
                    <a:lumOff val="35000"/>
                  </a:schemeClr>
                </a:solidFill>
                <a:latin typeface="Century Gothic" pitchFamily="34" charset="0"/>
              </a:rPr>
              <a:t/>
            </a:r>
            <a:br>
              <a:rPr lang="en-US" sz="2000" i="1" dirty="0" smtClean="0">
                <a:solidFill>
                  <a:schemeClr val="tx1">
                    <a:lumMod val="65000"/>
                    <a:lumOff val="35000"/>
                  </a:schemeClr>
                </a:solidFill>
                <a:latin typeface="Century Gothic" pitchFamily="34" charset="0"/>
              </a:rPr>
            </a:br>
            <a:r>
              <a:rPr lang="en-US" sz="2000" i="1" dirty="0" smtClean="0">
                <a:solidFill>
                  <a:schemeClr val="tx1">
                    <a:lumMod val="65000"/>
                    <a:lumOff val="35000"/>
                  </a:schemeClr>
                </a:solidFill>
                <a:latin typeface="Century Gothic" pitchFamily="34" charset="0"/>
              </a:rPr>
              <a:t>Academic Excellence Scorecard</a:t>
            </a:r>
            <a:br>
              <a:rPr lang="en-US" sz="2000" i="1" dirty="0" smtClean="0">
                <a:solidFill>
                  <a:schemeClr val="tx1">
                    <a:lumMod val="65000"/>
                    <a:lumOff val="35000"/>
                  </a:schemeClr>
                </a:solidFill>
                <a:latin typeface="Century Gothic" pitchFamily="34" charset="0"/>
              </a:rPr>
            </a:br>
            <a:r>
              <a:rPr lang="en-US" sz="2000" i="1" dirty="0" smtClean="0">
                <a:solidFill>
                  <a:schemeClr val="tx1">
                    <a:lumMod val="65000"/>
                    <a:lumOff val="35000"/>
                  </a:schemeClr>
                </a:solidFill>
                <a:latin typeface="Century Gothic" pitchFamily="34" charset="0"/>
              </a:rPr>
              <a:t>November 29, 2012</a:t>
            </a:r>
            <a:endParaRPr lang="en-US" sz="3600" dirty="0">
              <a:solidFill>
                <a:schemeClr val="tx1">
                  <a:lumMod val="65000"/>
                  <a:lumOff val="35000"/>
                </a:schemeClr>
              </a:solidFill>
              <a:latin typeface="Century Gothic" pitchFamily="34" charset="0"/>
            </a:endParaRPr>
          </a:p>
        </p:txBody>
      </p:sp>
    </p:spTree>
    <p:extLst>
      <p:ext uri="{BB962C8B-B14F-4D97-AF65-F5344CB8AC3E}">
        <p14:creationId xmlns="" xmlns:p14="http://schemas.microsoft.com/office/powerpoint/2010/main" val="21249999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15240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smtClean="0">
                <a:solidFill>
                  <a:schemeClr val="accent3">
                    <a:lumMod val="50000"/>
                  </a:schemeClr>
                </a:solidFill>
              </a:rPr>
              <a:t>Ethical Consideration</a:t>
            </a:r>
            <a:endParaRPr lang="en-US" dirty="0">
              <a:solidFill>
                <a:schemeClr val="accent3">
                  <a:lumMod val="50000"/>
                </a:schemeClr>
              </a:solidFill>
            </a:endParaRPr>
          </a:p>
        </p:txBody>
      </p:sp>
      <p:sp>
        <p:nvSpPr>
          <p:cNvPr id="4" name="Content Placeholder 3"/>
          <p:cNvSpPr>
            <a:spLocks noGrp="1"/>
          </p:cNvSpPr>
          <p:nvPr>
            <p:ph sz="half" idx="2"/>
          </p:nvPr>
        </p:nvSpPr>
        <p:spPr>
          <a:xfrm>
            <a:off x="457200" y="1676400"/>
            <a:ext cx="8153400" cy="4449763"/>
          </a:xfrm>
        </p:spPr>
        <p:txBody>
          <a:bodyPr/>
          <a:lstStyle/>
          <a:p>
            <a:pPr>
              <a:buNone/>
            </a:pPr>
            <a:r>
              <a:rPr lang="en-US" sz="3600" dirty="0" smtClean="0"/>
              <a:t>Which level of Bloom’s Taxonomy requires the greatest ethical consideration?</a:t>
            </a:r>
          </a:p>
          <a:p>
            <a:pPr marL="0" indent="0">
              <a:buNone/>
            </a:pPr>
            <a:endParaRPr lang="en-US"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248400" y="3276600"/>
            <a:ext cx="2248332" cy="2765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6"/>
          <p:cNvSpPr txBox="1"/>
          <p:nvPr/>
        </p:nvSpPr>
        <p:spPr>
          <a:xfrm>
            <a:off x="1524000" y="3657600"/>
            <a:ext cx="3200400" cy="2585323"/>
          </a:xfrm>
          <a:prstGeom prst="rect">
            <a:avLst/>
          </a:prstGeom>
          <a:noFill/>
        </p:spPr>
        <p:txBody>
          <a:bodyPr wrap="square" rtlCol="0">
            <a:spAutoFit/>
          </a:bodyPr>
          <a:lstStyle/>
          <a:p>
            <a:pPr algn="ctr"/>
            <a:r>
              <a:rPr lang="en-US" sz="2400" dirty="0" smtClean="0">
                <a:solidFill>
                  <a:schemeClr val="tx1">
                    <a:lumMod val="95000"/>
                    <a:lumOff val="5000"/>
                  </a:schemeClr>
                </a:solidFill>
              </a:rPr>
              <a:t>The moral compass, technically named the right </a:t>
            </a:r>
            <a:r>
              <a:rPr lang="en-US" sz="2400" dirty="0" err="1" smtClean="0">
                <a:solidFill>
                  <a:schemeClr val="tx1">
                    <a:lumMod val="95000"/>
                    <a:lumOff val="5000"/>
                  </a:schemeClr>
                </a:solidFill>
              </a:rPr>
              <a:t>temporo</a:t>
            </a:r>
            <a:r>
              <a:rPr lang="en-US" sz="2400" dirty="0" smtClean="0">
                <a:solidFill>
                  <a:schemeClr val="tx1">
                    <a:lumMod val="95000"/>
                    <a:lumOff val="5000"/>
                  </a:schemeClr>
                </a:solidFill>
              </a:rPr>
              <a:t>-parietal junction, lies just behind the right ear in the brain.</a:t>
            </a:r>
          </a:p>
          <a:p>
            <a:endParaRPr lang="en-US" dirty="0" smtClean="0"/>
          </a:p>
        </p:txBody>
      </p:sp>
      <p:sp>
        <p:nvSpPr>
          <p:cNvPr id="8" name="Double Brace 7"/>
          <p:cNvSpPr/>
          <p:nvPr/>
        </p:nvSpPr>
        <p:spPr>
          <a:xfrm>
            <a:off x="1066800" y="3581400"/>
            <a:ext cx="4267200" cy="2667000"/>
          </a:xfrm>
          <a:prstGeom prst="bracePair">
            <a:avLst/>
          </a:prstGeom>
          <a:ln w="412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xmlns="" val="35710937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3716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152400"/>
            <a:ext cx="8229600" cy="1143000"/>
          </a:xfrm>
        </p:spPr>
        <p:txBody>
          <a:bodyPr>
            <a:normAutofit fontScale="90000"/>
          </a:bodyPr>
          <a:lstStyle/>
          <a:p>
            <a:pPr algn="l"/>
            <a:r>
              <a:rPr lang="en-US" dirty="0" smtClean="0">
                <a:solidFill>
                  <a:schemeClr val="accent3">
                    <a:lumMod val="50000"/>
                  </a:schemeClr>
                </a:solidFill>
              </a:rPr>
              <a:t>When identifying performance indicators consider…</a:t>
            </a:r>
            <a:endParaRPr lang="en-US" i="1" dirty="0">
              <a:solidFill>
                <a:schemeClr val="accent3">
                  <a:lumMod val="50000"/>
                </a:schemeClr>
              </a:solidFill>
            </a:endParaRPr>
          </a:p>
        </p:txBody>
      </p:sp>
      <p:sp>
        <p:nvSpPr>
          <p:cNvPr id="3" name="Content Placeholder 2"/>
          <p:cNvSpPr>
            <a:spLocks noGrp="1"/>
          </p:cNvSpPr>
          <p:nvPr>
            <p:ph idx="1"/>
          </p:nvPr>
        </p:nvSpPr>
        <p:spPr>
          <a:xfrm>
            <a:off x="457200" y="1600200"/>
            <a:ext cx="8229600" cy="4876800"/>
          </a:xfrm>
        </p:spPr>
        <p:txBody>
          <a:bodyPr>
            <a:normAutofit fontScale="77500" lnSpcReduction="20000"/>
          </a:bodyPr>
          <a:lstStyle/>
          <a:p>
            <a:pPr lvl="0"/>
            <a:r>
              <a:rPr lang="en-US" sz="3800" dirty="0" smtClean="0"/>
              <a:t>What </a:t>
            </a:r>
            <a:r>
              <a:rPr lang="en-US" sz="3800" dirty="0"/>
              <a:t>are the </a:t>
            </a:r>
            <a:r>
              <a:rPr lang="en-US" sz="3800" b="1" dirty="0">
                <a:solidFill>
                  <a:schemeClr val="accent3">
                    <a:lumMod val="50000"/>
                  </a:schemeClr>
                </a:solidFill>
              </a:rPr>
              <a:t>key metrics</a:t>
            </a:r>
            <a:r>
              <a:rPr lang="en-US" sz="3800" dirty="0"/>
              <a:t>? </a:t>
            </a:r>
          </a:p>
          <a:p>
            <a:pPr lvl="0"/>
            <a:r>
              <a:rPr lang="en-US" sz="3800" dirty="0"/>
              <a:t>How can we ensure that we are working with </a:t>
            </a:r>
            <a:r>
              <a:rPr lang="en-US" sz="3800" b="1" dirty="0">
                <a:solidFill>
                  <a:schemeClr val="accent3">
                    <a:lumMod val="50000"/>
                  </a:schemeClr>
                </a:solidFill>
              </a:rPr>
              <a:t>quality and meaningful data</a:t>
            </a:r>
            <a:r>
              <a:rPr lang="en-US" sz="3800" dirty="0"/>
              <a:t>? </a:t>
            </a:r>
          </a:p>
          <a:p>
            <a:pPr lvl="0"/>
            <a:r>
              <a:rPr lang="en-US" sz="3800" dirty="0"/>
              <a:t>How do we strike a </a:t>
            </a:r>
            <a:r>
              <a:rPr lang="en-US" sz="3800" b="1" dirty="0">
                <a:solidFill>
                  <a:schemeClr val="accent3">
                    <a:lumMod val="50000"/>
                  </a:schemeClr>
                </a:solidFill>
              </a:rPr>
              <a:t>balance</a:t>
            </a:r>
            <a:r>
              <a:rPr lang="en-US" sz="3800" dirty="0"/>
              <a:t> between the quality control business model and a more holistic and evidentiary approach to evaluating our work?</a:t>
            </a:r>
          </a:p>
          <a:p>
            <a:pPr lvl="0"/>
            <a:r>
              <a:rPr lang="en-US" sz="3800" dirty="0"/>
              <a:t>What are the </a:t>
            </a:r>
            <a:r>
              <a:rPr lang="en-US" sz="3800" b="1" dirty="0">
                <a:solidFill>
                  <a:schemeClr val="accent3">
                    <a:lumMod val="50000"/>
                  </a:schemeClr>
                </a:solidFill>
              </a:rPr>
              <a:t>ethical considerations </a:t>
            </a:r>
            <a:r>
              <a:rPr lang="en-US" sz="3800" dirty="0"/>
              <a:t>we should take into account when choosing performance indicators and our response to reports? </a:t>
            </a:r>
          </a:p>
          <a:p>
            <a:pPr lvl="0"/>
            <a:r>
              <a:rPr lang="en-US" sz="3800" dirty="0"/>
              <a:t>How do our choices communicate our curriculum: The ACPS </a:t>
            </a:r>
            <a:r>
              <a:rPr lang="en-US" sz="3800" b="1" dirty="0" smtClean="0">
                <a:solidFill>
                  <a:schemeClr val="accent3">
                    <a:lumMod val="50000"/>
                  </a:schemeClr>
                </a:solidFill>
              </a:rPr>
              <a:t>Lifelong-Learner </a:t>
            </a:r>
            <a:r>
              <a:rPr lang="en-US" sz="3800" b="1" dirty="0">
                <a:solidFill>
                  <a:schemeClr val="accent3">
                    <a:lumMod val="50000"/>
                  </a:schemeClr>
                </a:solidFill>
              </a:rPr>
              <a:t>Standards </a:t>
            </a:r>
            <a:r>
              <a:rPr lang="en-US" sz="3800" dirty="0"/>
              <a:t>and </a:t>
            </a:r>
            <a:r>
              <a:rPr lang="en-US" sz="3800" b="1" dirty="0">
                <a:solidFill>
                  <a:schemeClr val="accent3">
                    <a:lumMod val="50000"/>
                  </a:schemeClr>
                </a:solidFill>
              </a:rPr>
              <a:t>Framework for Quality Learning</a:t>
            </a:r>
            <a:r>
              <a:rPr lang="en-US" sz="3800" dirty="0"/>
              <a:t>?</a:t>
            </a:r>
          </a:p>
          <a:p>
            <a:endParaRPr lang="en-US" dirty="0"/>
          </a:p>
        </p:txBody>
      </p:sp>
    </p:spTree>
    <p:extLst>
      <p:ext uri="{BB962C8B-B14F-4D97-AF65-F5344CB8AC3E}">
        <p14:creationId xmlns="" xmlns:p14="http://schemas.microsoft.com/office/powerpoint/2010/main" val="29119653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3716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28600" y="76200"/>
            <a:ext cx="8229600" cy="1143000"/>
          </a:xfrm>
        </p:spPr>
        <p:txBody>
          <a:bodyPr>
            <a:noAutofit/>
          </a:bodyPr>
          <a:lstStyle/>
          <a:p>
            <a:pPr algn="l"/>
            <a:r>
              <a:rPr lang="en-US" dirty="0" smtClean="0">
                <a:solidFill>
                  <a:schemeClr val="accent3">
                    <a:lumMod val="50000"/>
                  </a:schemeClr>
                </a:solidFill>
              </a:rPr>
              <a:t>In reviewing a specific indicator, consider…</a:t>
            </a:r>
            <a:endParaRPr lang="en-US" dirty="0">
              <a:solidFill>
                <a:schemeClr val="accent3">
                  <a:lumMod val="50000"/>
                </a:schemeClr>
              </a:solidFill>
            </a:endParaRPr>
          </a:p>
        </p:txBody>
      </p:sp>
      <p:sp>
        <p:nvSpPr>
          <p:cNvPr id="3" name="Content Placeholder 2"/>
          <p:cNvSpPr>
            <a:spLocks noGrp="1"/>
          </p:cNvSpPr>
          <p:nvPr>
            <p:ph idx="1"/>
          </p:nvPr>
        </p:nvSpPr>
        <p:spPr>
          <a:xfrm>
            <a:off x="381000" y="1676400"/>
            <a:ext cx="8458200" cy="4953000"/>
          </a:xfrm>
        </p:spPr>
        <p:txBody>
          <a:bodyPr>
            <a:normAutofit/>
          </a:bodyPr>
          <a:lstStyle/>
          <a:p>
            <a:pPr lvl="0"/>
            <a:r>
              <a:rPr lang="en-US" sz="3600" dirty="0" smtClean="0"/>
              <a:t>How </a:t>
            </a:r>
            <a:r>
              <a:rPr lang="en-US" sz="3600" dirty="0"/>
              <a:t>will this metric </a:t>
            </a:r>
            <a:r>
              <a:rPr lang="en-US" sz="3600" b="1" dirty="0">
                <a:solidFill>
                  <a:schemeClr val="accent3">
                    <a:lumMod val="50000"/>
                  </a:schemeClr>
                </a:solidFill>
              </a:rPr>
              <a:t>demonstrate accomplishment</a:t>
            </a:r>
            <a:r>
              <a:rPr lang="en-US" sz="3600" dirty="0"/>
              <a:t>? What has been accomplished?</a:t>
            </a:r>
          </a:p>
          <a:p>
            <a:pPr lvl="0"/>
            <a:r>
              <a:rPr lang="en-US" sz="3600" dirty="0" smtClean="0"/>
              <a:t>How </a:t>
            </a:r>
            <a:r>
              <a:rPr lang="en-US" sz="3600" dirty="0"/>
              <a:t>will this metric help us </a:t>
            </a:r>
            <a:r>
              <a:rPr lang="en-US" sz="3600" b="1" dirty="0">
                <a:solidFill>
                  <a:schemeClr val="accent3">
                    <a:lumMod val="50000"/>
                  </a:schemeClr>
                </a:solidFill>
              </a:rPr>
              <a:t>demonstrate progress</a:t>
            </a:r>
            <a:r>
              <a:rPr lang="en-US" sz="3600" dirty="0"/>
              <a:t>?</a:t>
            </a:r>
          </a:p>
          <a:p>
            <a:pPr lvl="0"/>
            <a:r>
              <a:rPr lang="en-US" sz="3600" dirty="0"/>
              <a:t>What makes this a </a:t>
            </a:r>
            <a:r>
              <a:rPr lang="en-US" sz="3600" b="1" dirty="0">
                <a:solidFill>
                  <a:schemeClr val="accent3">
                    <a:lumMod val="50000"/>
                  </a:schemeClr>
                </a:solidFill>
              </a:rPr>
              <a:t>world-class</a:t>
            </a:r>
            <a:r>
              <a:rPr lang="en-US" sz="3600" dirty="0"/>
              <a:t> indicator?</a:t>
            </a:r>
            <a:endParaRPr lang="en-US" dirty="0"/>
          </a:p>
          <a:p>
            <a:endParaRPr lang="en-US" dirty="0"/>
          </a:p>
        </p:txBody>
      </p:sp>
    </p:spTree>
    <p:extLst>
      <p:ext uri="{BB962C8B-B14F-4D97-AF65-F5344CB8AC3E}">
        <p14:creationId xmlns="" xmlns:p14="http://schemas.microsoft.com/office/powerpoint/2010/main" val="3131533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14478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0" y="152400"/>
            <a:ext cx="8991600" cy="1265238"/>
          </a:xfrm>
        </p:spPr>
        <p:txBody>
          <a:bodyPr>
            <a:noAutofit/>
          </a:bodyPr>
          <a:lstStyle/>
          <a:p>
            <a:r>
              <a:rPr lang="en-US" sz="3600" i="1" dirty="0" smtClean="0">
                <a:solidFill>
                  <a:schemeClr val="accent3">
                    <a:lumMod val="50000"/>
                  </a:schemeClr>
                </a:solidFill>
              </a:rPr>
              <a:t>Example</a:t>
            </a:r>
            <a:r>
              <a:rPr lang="en-US" sz="3600" dirty="0" smtClean="0">
                <a:solidFill>
                  <a:schemeClr val="accent3">
                    <a:lumMod val="50000"/>
                  </a:schemeClr>
                </a:solidFill>
              </a:rPr>
              <a:t/>
            </a:r>
            <a:br>
              <a:rPr lang="en-US" sz="3600" dirty="0" smtClean="0">
                <a:solidFill>
                  <a:schemeClr val="accent3">
                    <a:lumMod val="50000"/>
                  </a:schemeClr>
                </a:solidFill>
              </a:rPr>
            </a:br>
            <a:r>
              <a:rPr lang="en-US" sz="3600" dirty="0" smtClean="0">
                <a:solidFill>
                  <a:schemeClr val="accent3">
                    <a:lumMod val="50000"/>
                  </a:schemeClr>
                </a:solidFill>
              </a:rPr>
              <a:t>College Work Readiness Assessment (CWRA)</a:t>
            </a:r>
            <a:endParaRPr lang="en-US" sz="3600" dirty="0">
              <a:solidFill>
                <a:schemeClr val="accent3">
                  <a:lumMod val="50000"/>
                </a:schemeClr>
              </a:solidFill>
            </a:endParaRPr>
          </a:p>
        </p:txBody>
      </p:sp>
      <p:sp>
        <p:nvSpPr>
          <p:cNvPr id="3" name="Content Placeholder 2"/>
          <p:cNvSpPr>
            <a:spLocks noGrp="1"/>
          </p:cNvSpPr>
          <p:nvPr>
            <p:ph idx="1"/>
          </p:nvPr>
        </p:nvSpPr>
        <p:spPr>
          <a:xfrm>
            <a:off x="381000" y="1676400"/>
            <a:ext cx="8229600" cy="4525963"/>
          </a:xfrm>
        </p:spPr>
        <p:txBody>
          <a:bodyPr>
            <a:normAutofit lnSpcReduction="10000"/>
          </a:bodyPr>
          <a:lstStyle/>
          <a:p>
            <a:r>
              <a:rPr lang="en-GB" dirty="0" smtClean="0"/>
              <a:t>An </a:t>
            </a:r>
            <a:r>
              <a:rPr lang="en-GB" dirty="0"/>
              <a:t>assessment that tests high school students on their </a:t>
            </a:r>
            <a:r>
              <a:rPr lang="en-GB" b="1" dirty="0">
                <a:solidFill>
                  <a:schemeClr val="accent3">
                    <a:lumMod val="50000"/>
                  </a:schemeClr>
                </a:solidFill>
              </a:rPr>
              <a:t>21st century skills </a:t>
            </a:r>
            <a:r>
              <a:rPr lang="en-GB" dirty="0"/>
              <a:t>of critical thinking, analytic reasoning, problem solving, and written </a:t>
            </a:r>
            <a:r>
              <a:rPr lang="en-GB" dirty="0" smtClean="0"/>
              <a:t>communication.</a:t>
            </a:r>
          </a:p>
          <a:p>
            <a:r>
              <a:rPr lang="en-GB" dirty="0"/>
              <a:t>S</a:t>
            </a:r>
            <a:r>
              <a:rPr lang="en-GB" dirty="0" smtClean="0"/>
              <a:t>kills </a:t>
            </a:r>
            <a:r>
              <a:rPr lang="en-GB" dirty="0"/>
              <a:t>that are </a:t>
            </a:r>
            <a:r>
              <a:rPr lang="en-GB" b="1" dirty="0">
                <a:solidFill>
                  <a:schemeClr val="accent3">
                    <a:lumMod val="50000"/>
                  </a:schemeClr>
                </a:solidFill>
              </a:rPr>
              <a:t>necessary in work and college environments </a:t>
            </a:r>
            <a:r>
              <a:rPr lang="en-GB" dirty="0"/>
              <a:t>in the 21st century</a:t>
            </a:r>
            <a:r>
              <a:rPr lang="en-GB" dirty="0" smtClean="0"/>
              <a:t>.</a:t>
            </a:r>
          </a:p>
          <a:p>
            <a:r>
              <a:rPr lang="en-GB" dirty="0" smtClean="0"/>
              <a:t>Tests </a:t>
            </a:r>
            <a:r>
              <a:rPr lang="en-GB" dirty="0"/>
              <a:t>are completed online in a proctor format and are suggested for </a:t>
            </a:r>
            <a:r>
              <a:rPr lang="en-GB" b="1" dirty="0">
                <a:solidFill>
                  <a:schemeClr val="accent3">
                    <a:lumMod val="50000"/>
                  </a:schemeClr>
                </a:solidFill>
              </a:rPr>
              <a:t>freshmen</a:t>
            </a:r>
            <a:r>
              <a:rPr lang="en-GB" dirty="0">
                <a:solidFill>
                  <a:schemeClr val="accent3">
                    <a:lumMod val="50000"/>
                  </a:schemeClr>
                </a:solidFill>
              </a:rPr>
              <a:t> </a:t>
            </a:r>
            <a:r>
              <a:rPr lang="en-GB" dirty="0"/>
              <a:t>and </a:t>
            </a:r>
            <a:r>
              <a:rPr lang="en-GB" b="1" dirty="0">
                <a:solidFill>
                  <a:schemeClr val="accent3">
                    <a:lumMod val="50000"/>
                  </a:schemeClr>
                </a:solidFill>
              </a:rPr>
              <a:t>seniors</a:t>
            </a:r>
            <a:r>
              <a:rPr lang="en-GB" dirty="0"/>
              <a:t> in high school.</a:t>
            </a: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7A9A28CB-F930-43B3-B226-4255BD61EB67}" type="slidenum">
              <a:rPr lang="en-US" smtClean="0"/>
              <a:pPr/>
              <a:t>13</a:t>
            </a:fld>
            <a:endParaRPr lang="en-US" dirty="0"/>
          </a:p>
        </p:txBody>
      </p:sp>
    </p:spTree>
    <p:extLst>
      <p:ext uri="{BB962C8B-B14F-4D97-AF65-F5344CB8AC3E}">
        <p14:creationId xmlns="" xmlns:p14="http://schemas.microsoft.com/office/powerpoint/2010/main" val="34983116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13716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z="5400" dirty="0" smtClean="0">
                <a:solidFill>
                  <a:schemeClr val="accent3">
                    <a:lumMod val="50000"/>
                  </a:schemeClr>
                </a:solidFill>
              </a:rPr>
              <a:t>CWRA Background</a:t>
            </a:r>
            <a:endParaRPr lang="en-US" dirty="0">
              <a:solidFill>
                <a:schemeClr val="accent3">
                  <a:lumMod val="50000"/>
                </a:schemeClr>
              </a:solidFill>
            </a:endParaRPr>
          </a:p>
        </p:txBody>
      </p:sp>
      <p:sp>
        <p:nvSpPr>
          <p:cNvPr id="3" name="Content Placeholder 2"/>
          <p:cNvSpPr>
            <a:spLocks noGrp="1"/>
          </p:cNvSpPr>
          <p:nvPr>
            <p:ph idx="1"/>
          </p:nvPr>
        </p:nvSpPr>
        <p:spPr/>
        <p:txBody>
          <a:bodyPr/>
          <a:lstStyle/>
          <a:p>
            <a:pPr lvl="0"/>
            <a:r>
              <a:rPr lang="en-US" b="1" dirty="0">
                <a:solidFill>
                  <a:prstClr val="black"/>
                </a:solidFill>
                <a:hlinkClick r:id="rId3"/>
              </a:rPr>
              <a:t>Council for Aid to </a:t>
            </a:r>
            <a:r>
              <a:rPr lang="en-US" b="1" dirty="0" smtClean="0">
                <a:solidFill>
                  <a:prstClr val="black"/>
                </a:solidFill>
                <a:hlinkClick r:id="rId3"/>
              </a:rPr>
              <a:t>Education</a:t>
            </a:r>
            <a:endParaRPr lang="en-US" b="1" dirty="0" smtClean="0">
              <a:hlinkClick r:id="rId4"/>
            </a:endParaRPr>
          </a:p>
          <a:p>
            <a:r>
              <a:rPr lang="en-US" b="1" dirty="0" smtClean="0">
                <a:hlinkClick r:id="rId4"/>
              </a:rPr>
              <a:t>Description, Participation, and FAQ</a:t>
            </a:r>
            <a:endParaRPr lang="en-US" b="1" dirty="0" smtClean="0"/>
          </a:p>
          <a:p>
            <a:r>
              <a:rPr lang="en-US" b="1" dirty="0" smtClean="0">
                <a:hlinkClick r:id="rId5"/>
              </a:rPr>
              <a:t>Teaching to a Test Worth Teaching To</a:t>
            </a:r>
            <a:endParaRPr lang="en-US" b="1" dirty="0" smtClean="0"/>
          </a:p>
          <a:p>
            <a:r>
              <a:rPr lang="en-US" b="1" dirty="0" smtClean="0">
                <a:hlinkClick r:id="rId6"/>
              </a:rPr>
              <a:t>Assessing Critical Thinking, Analytical Reasoning, Problem-Solving and Writing in High School</a:t>
            </a:r>
            <a:endParaRPr lang="en-US" b="1" dirty="0" smtClean="0"/>
          </a:p>
          <a:p>
            <a:r>
              <a:rPr lang="en-US" b="1" dirty="0" smtClean="0">
                <a:hlinkClick r:id="rId7"/>
              </a:rPr>
              <a:t>Sample Report </a:t>
            </a:r>
            <a:endParaRPr lang="en-US" b="1" dirty="0" smtClean="0"/>
          </a:p>
          <a:p>
            <a:endParaRPr lang="en-US" b="1" dirty="0"/>
          </a:p>
        </p:txBody>
      </p:sp>
      <p:sp>
        <p:nvSpPr>
          <p:cNvPr id="5" name="Slide Number Placeholder 4"/>
          <p:cNvSpPr>
            <a:spLocks noGrp="1"/>
          </p:cNvSpPr>
          <p:nvPr>
            <p:ph type="sldNum" sz="quarter" idx="12"/>
          </p:nvPr>
        </p:nvSpPr>
        <p:spPr/>
        <p:txBody>
          <a:bodyPr/>
          <a:lstStyle/>
          <a:p>
            <a:fld id="{7A9A28CB-F930-43B3-B226-4255BD61EB67}" type="slidenum">
              <a:rPr lang="en-US" smtClean="0"/>
              <a:pPr/>
              <a:t>14</a:t>
            </a:fld>
            <a:endParaRPr lang="en-US" dirty="0"/>
          </a:p>
        </p:txBody>
      </p:sp>
    </p:spTree>
    <p:extLst>
      <p:ext uri="{BB962C8B-B14F-4D97-AF65-F5344CB8AC3E}">
        <p14:creationId xmlns="" xmlns:p14="http://schemas.microsoft.com/office/powerpoint/2010/main" val="8289080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5240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p>
            <a:r>
              <a:rPr lang="en-US" dirty="0" smtClean="0">
                <a:solidFill>
                  <a:schemeClr val="accent3">
                    <a:lumMod val="50000"/>
                  </a:schemeClr>
                </a:solidFill>
              </a:rPr>
              <a:t>CWRA Reports</a:t>
            </a:r>
            <a:endParaRPr lang="en-US" dirty="0">
              <a:solidFill>
                <a:schemeClr val="accent3">
                  <a:lumMod val="50000"/>
                </a:schemeClr>
              </a:solidFill>
            </a:endParaRPr>
          </a:p>
        </p:txBody>
      </p:sp>
      <p:sp>
        <p:nvSpPr>
          <p:cNvPr id="3" name="Content Placeholder 2"/>
          <p:cNvSpPr>
            <a:spLocks noGrp="1"/>
          </p:cNvSpPr>
          <p:nvPr>
            <p:ph idx="1"/>
          </p:nvPr>
        </p:nvSpPr>
        <p:spPr>
          <a:xfrm>
            <a:off x="457200" y="1905001"/>
            <a:ext cx="8229600" cy="3505200"/>
          </a:xfrm>
        </p:spPr>
        <p:txBody>
          <a:bodyPr/>
          <a:lstStyle/>
          <a:p>
            <a:pPr>
              <a:buNone/>
            </a:pPr>
            <a:r>
              <a:rPr lang="en-US" sz="4000" b="1" dirty="0" smtClean="0">
                <a:solidFill>
                  <a:schemeClr val="accent3">
                    <a:lumMod val="50000"/>
                  </a:schemeClr>
                </a:solidFill>
              </a:rPr>
              <a:t>Three perspectives </a:t>
            </a:r>
            <a:r>
              <a:rPr lang="en-US" dirty="0" smtClean="0"/>
              <a:t>are offered:</a:t>
            </a:r>
          </a:p>
          <a:p>
            <a:pPr marL="514350" indent="-514350">
              <a:buFont typeface="+mj-lt"/>
              <a:buAutoNum type="arabicPeriod"/>
            </a:pPr>
            <a:r>
              <a:rPr lang="en-US" dirty="0" smtClean="0"/>
              <a:t>College Readiness</a:t>
            </a:r>
          </a:p>
          <a:p>
            <a:pPr marL="514350" indent="-514350">
              <a:buFont typeface="+mj-lt"/>
              <a:buAutoNum type="arabicPeriod"/>
            </a:pPr>
            <a:r>
              <a:rPr lang="en-US" dirty="0" smtClean="0"/>
              <a:t>Comparison of high school seniors across participating CWRA schools</a:t>
            </a:r>
          </a:p>
          <a:p>
            <a:pPr marL="514350" indent="-514350">
              <a:buFont typeface="+mj-lt"/>
              <a:buAutoNum type="arabicPeriod"/>
            </a:pPr>
            <a:r>
              <a:rPr lang="en-US" dirty="0" smtClean="0"/>
              <a:t>Effect Size / Valuation through a value added score</a:t>
            </a:r>
          </a:p>
          <a:p>
            <a:pPr marL="514350" indent="-514350">
              <a:buFont typeface="+mj-lt"/>
              <a:buAutoNum type="arabicPeriod"/>
            </a:pPr>
            <a:endParaRPr lang="en-US" dirty="0"/>
          </a:p>
          <a:p>
            <a:pPr marL="0" indent="0">
              <a:buNone/>
            </a:pPr>
            <a:endParaRPr lang="en-US" dirty="0"/>
          </a:p>
        </p:txBody>
      </p:sp>
      <p:sp>
        <p:nvSpPr>
          <p:cNvPr id="6" name="Slide Number Placeholder 5"/>
          <p:cNvSpPr>
            <a:spLocks noGrp="1"/>
          </p:cNvSpPr>
          <p:nvPr>
            <p:ph type="sldNum" sz="quarter" idx="12"/>
          </p:nvPr>
        </p:nvSpPr>
        <p:spPr/>
        <p:txBody>
          <a:bodyPr/>
          <a:lstStyle/>
          <a:p>
            <a:fld id="{7A9A28CB-F930-43B3-B226-4255BD61EB67}" type="slidenum">
              <a:rPr lang="en-US" smtClean="0"/>
              <a:pPr/>
              <a:t>15</a:t>
            </a:fld>
            <a:endParaRPr lang="en-US" dirty="0"/>
          </a:p>
        </p:txBody>
      </p:sp>
    </p:spTree>
    <p:extLst>
      <p:ext uri="{BB962C8B-B14F-4D97-AF65-F5344CB8AC3E}">
        <p14:creationId xmlns="" xmlns:p14="http://schemas.microsoft.com/office/powerpoint/2010/main" val="39103609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28600" y="403225"/>
            <a:ext cx="8610600" cy="6051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Oval 2"/>
          <p:cNvSpPr/>
          <p:nvPr/>
        </p:nvSpPr>
        <p:spPr>
          <a:xfrm>
            <a:off x="4267200" y="2971800"/>
            <a:ext cx="533400" cy="609600"/>
          </a:xfrm>
          <a:prstGeom prst="ellipse">
            <a:avLst/>
          </a:prstGeom>
          <a:noFill/>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r>
              <a:rPr lang="en-US" dirty="0" smtClean="0"/>
              <a:t>9/12/2012</a:t>
            </a:r>
            <a:endParaRPr lang="en-US" dirty="0"/>
          </a:p>
        </p:txBody>
      </p:sp>
      <p:sp>
        <p:nvSpPr>
          <p:cNvPr id="4" name="Slide Number Placeholder 3"/>
          <p:cNvSpPr>
            <a:spLocks noGrp="1"/>
          </p:cNvSpPr>
          <p:nvPr>
            <p:ph type="sldNum" sz="quarter" idx="12"/>
          </p:nvPr>
        </p:nvSpPr>
        <p:spPr/>
        <p:txBody>
          <a:bodyPr/>
          <a:lstStyle/>
          <a:p>
            <a:fld id="{7A9A28CB-F930-43B3-B226-4255BD61EB67}" type="slidenum">
              <a:rPr lang="en-US" smtClean="0"/>
              <a:pPr/>
              <a:t>16</a:t>
            </a:fld>
            <a:endParaRPr lang="en-US" dirty="0"/>
          </a:p>
        </p:txBody>
      </p:sp>
      <p:sp>
        <p:nvSpPr>
          <p:cNvPr id="5" name="TextBox 4"/>
          <p:cNvSpPr txBox="1"/>
          <p:nvPr/>
        </p:nvSpPr>
        <p:spPr>
          <a:xfrm>
            <a:off x="2133600" y="1600200"/>
            <a:ext cx="2400300" cy="369332"/>
          </a:xfrm>
          <a:prstGeom prst="rect">
            <a:avLst/>
          </a:prstGeom>
          <a:noFill/>
        </p:spPr>
        <p:txBody>
          <a:bodyPr wrap="square" rtlCol="0">
            <a:spAutoFit/>
          </a:bodyPr>
          <a:lstStyle/>
          <a:p>
            <a:r>
              <a:rPr lang="en-US" dirty="0" smtClean="0"/>
              <a:t>Benchmarking</a:t>
            </a:r>
            <a:endParaRPr lang="en-US" dirty="0"/>
          </a:p>
        </p:txBody>
      </p:sp>
      <p:cxnSp>
        <p:nvCxnSpPr>
          <p:cNvPr id="7" name="Straight Arrow Connector 6"/>
          <p:cNvCxnSpPr/>
          <p:nvPr/>
        </p:nvCxnSpPr>
        <p:spPr>
          <a:xfrm>
            <a:off x="2971800" y="1969532"/>
            <a:ext cx="1066800" cy="926068"/>
          </a:xfrm>
          <a:prstGeom prst="straightConnector1">
            <a:avLst/>
          </a:prstGeom>
          <a:ln>
            <a:solidFill>
              <a:srgbClr val="5AD749"/>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4332557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15240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cid:image003.gif@01CD7ADC.A64D4CD0"/>
          <p:cNvPicPr/>
          <p:nvPr/>
        </p:nvPicPr>
        <p:blipFill>
          <a:blip r:embed="rId3" r:link="rId4" cstate="print">
            <a:extLst>
              <a:ext uri="{28A0092B-C50C-407E-A947-70E740481C1C}">
                <a14:useLocalDpi xmlns="" xmlns:a14="http://schemas.microsoft.com/office/drawing/2010/main" val="0"/>
              </a:ext>
            </a:extLst>
          </a:blip>
          <a:srcRect/>
          <a:stretch>
            <a:fillRect/>
          </a:stretch>
        </p:blipFill>
        <p:spPr bwMode="auto">
          <a:xfrm>
            <a:off x="2971800" y="2400300"/>
            <a:ext cx="2009140" cy="1965960"/>
          </a:xfrm>
          <a:prstGeom prst="rect">
            <a:avLst/>
          </a:prstGeom>
          <a:noFill/>
          <a:ln>
            <a:noFill/>
          </a:ln>
        </p:spPr>
      </p:pic>
      <p:graphicFrame>
        <p:nvGraphicFramePr>
          <p:cNvPr id="6" name="Table 5"/>
          <p:cNvGraphicFramePr>
            <a:graphicFrameLocks noGrp="1"/>
          </p:cNvGraphicFramePr>
          <p:nvPr>
            <p:extLst>
              <p:ext uri="{D42A27DB-BD31-4B8C-83A1-F6EECF244321}">
                <p14:modId xmlns="" xmlns:p14="http://schemas.microsoft.com/office/powerpoint/2010/main" val="1305110339"/>
              </p:ext>
            </p:extLst>
          </p:nvPr>
        </p:nvGraphicFramePr>
        <p:xfrm>
          <a:off x="457203" y="4340860"/>
          <a:ext cx="8229597" cy="1121664"/>
        </p:xfrm>
        <a:graphic>
          <a:graphicData uri="http://schemas.openxmlformats.org/drawingml/2006/table">
            <a:tbl>
              <a:tblPr firstRow="1" firstCol="1" bandRow="1">
                <a:tableStyleId>{5C22544A-7EE6-4342-B048-85BDC9FD1C3A}</a:tableStyleId>
              </a:tblPr>
              <a:tblGrid>
                <a:gridCol w="1100521"/>
                <a:gridCol w="794926"/>
                <a:gridCol w="721684"/>
                <a:gridCol w="189418"/>
                <a:gridCol w="795557"/>
                <a:gridCol w="721684"/>
                <a:gridCol w="505116"/>
                <a:gridCol w="795557"/>
                <a:gridCol w="721684"/>
                <a:gridCol w="366209"/>
                <a:gridCol w="795557"/>
                <a:gridCol w="721684"/>
              </a:tblGrid>
              <a:tr h="348530">
                <a:tc>
                  <a:txBody>
                    <a:bodyPr/>
                    <a:lstStyle/>
                    <a:p>
                      <a:pPr marL="0" marR="0">
                        <a:lnSpc>
                          <a:spcPct val="115000"/>
                        </a:lnSpc>
                        <a:spcBef>
                          <a:spcPts val="0"/>
                        </a:spcBef>
                        <a:spcAft>
                          <a:spcPts val="0"/>
                        </a:spcAft>
                      </a:pPr>
                      <a:r>
                        <a:rPr lang="en-US" sz="1200" dirty="0">
                          <a:effectLst/>
                        </a:rPr>
                        <a:t> </a:t>
                      </a:r>
                      <a:endParaRPr lang="en-US" sz="1100" dirty="0">
                        <a:effectLst/>
                        <a:latin typeface="Calibri"/>
                        <a:ea typeface="Times New Roman"/>
                        <a:cs typeface="Times New Roman"/>
                      </a:endParaRPr>
                    </a:p>
                  </a:txBody>
                  <a:tcPr marL="0" marR="0" marT="0" marB="0" anchor="b"/>
                </a:tc>
                <a:tc gridSpan="2">
                  <a:txBody>
                    <a:bodyPr/>
                    <a:lstStyle/>
                    <a:p>
                      <a:pPr marL="0" marR="0" algn="ctr">
                        <a:lnSpc>
                          <a:spcPct val="115000"/>
                        </a:lnSpc>
                        <a:spcBef>
                          <a:spcPts val="0"/>
                        </a:spcBef>
                        <a:spcAft>
                          <a:spcPts val="0"/>
                        </a:spcAft>
                      </a:pPr>
                      <a:r>
                        <a:rPr lang="en-US" sz="1000" dirty="0">
                          <a:effectLst/>
                        </a:rPr>
                        <a:t>Analytic Reasoning &amp; Evaluation</a:t>
                      </a:r>
                      <a:endParaRPr lang="en-US" sz="1100" dirty="0">
                        <a:effectLst/>
                        <a:latin typeface="Calibri"/>
                        <a:ea typeface="Times New Roman"/>
                        <a:cs typeface="Times New Roman"/>
                      </a:endParaRPr>
                    </a:p>
                  </a:txBody>
                  <a:tcPr marL="0" marR="0" marT="0" marB="0" anchor="b"/>
                </a:tc>
                <a:tc hMerge="1">
                  <a:txBody>
                    <a:bodyPr/>
                    <a:lstStyle/>
                    <a:p>
                      <a:endParaRPr lang="en-US"/>
                    </a:p>
                  </a:txBody>
                  <a:tcPr/>
                </a:tc>
                <a:tc>
                  <a:txBody>
                    <a:bodyPr/>
                    <a:lstStyle/>
                    <a:p>
                      <a:pPr marL="0" marR="0">
                        <a:lnSpc>
                          <a:spcPct val="115000"/>
                        </a:lnSpc>
                        <a:spcBef>
                          <a:spcPts val="0"/>
                        </a:spcBef>
                        <a:spcAft>
                          <a:spcPts val="0"/>
                        </a:spcAft>
                      </a:pPr>
                      <a:r>
                        <a:rPr lang="en-US" sz="1200" dirty="0">
                          <a:effectLst/>
                        </a:rPr>
                        <a:t> </a:t>
                      </a:r>
                      <a:endParaRPr lang="en-US" sz="1100" dirty="0">
                        <a:effectLst/>
                        <a:latin typeface="Calibri"/>
                        <a:ea typeface="Times New Roman"/>
                        <a:cs typeface="Times New Roman"/>
                      </a:endParaRPr>
                    </a:p>
                  </a:txBody>
                  <a:tcPr marL="0" marR="0" marT="0" marB="0" anchor="b"/>
                </a:tc>
                <a:tc gridSpan="2">
                  <a:txBody>
                    <a:bodyPr/>
                    <a:lstStyle/>
                    <a:p>
                      <a:pPr marL="0" marR="0" algn="ctr">
                        <a:lnSpc>
                          <a:spcPct val="115000"/>
                        </a:lnSpc>
                        <a:spcBef>
                          <a:spcPts val="0"/>
                        </a:spcBef>
                        <a:spcAft>
                          <a:spcPts val="0"/>
                        </a:spcAft>
                      </a:pPr>
                      <a:r>
                        <a:rPr lang="en-US" sz="1000" dirty="0">
                          <a:effectLst/>
                        </a:rPr>
                        <a:t>Writing Effectiveness</a:t>
                      </a:r>
                      <a:endParaRPr lang="en-US" sz="1100" dirty="0">
                        <a:effectLst/>
                        <a:latin typeface="Calibri"/>
                        <a:ea typeface="Times New Roman"/>
                        <a:cs typeface="Times New Roman"/>
                      </a:endParaRPr>
                    </a:p>
                  </a:txBody>
                  <a:tcPr marL="0" marR="0" marT="0" marB="0" anchor="b"/>
                </a:tc>
                <a:tc hMerge="1">
                  <a:txBody>
                    <a:bodyPr/>
                    <a:lstStyle/>
                    <a:p>
                      <a:endParaRPr lang="en-US"/>
                    </a:p>
                  </a:txBody>
                  <a:tcPr/>
                </a:tc>
                <a:tc>
                  <a:txBody>
                    <a:bodyPr/>
                    <a:lstStyle/>
                    <a:p>
                      <a:pPr marL="0" marR="0">
                        <a:lnSpc>
                          <a:spcPct val="115000"/>
                        </a:lnSpc>
                        <a:spcBef>
                          <a:spcPts val="0"/>
                        </a:spcBef>
                        <a:spcAft>
                          <a:spcPts val="0"/>
                        </a:spcAft>
                      </a:pPr>
                      <a:r>
                        <a:rPr lang="en-US" sz="1200" dirty="0">
                          <a:effectLst/>
                        </a:rPr>
                        <a:t> </a:t>
                      </a:r>
                      <a:endParaRPr lang="en-US" sz="1100" dirty="0">
                        <a:effectLst/>
                        <a:latin typeface="Calibri"/>
                        <a:ea typeface="Times New Roman"/>
                        <a:cs typeface="Times New Roman"/>
                      </a:endParaRPr>
                    </a:p>
                  </a:txBody>
                  <a:tcPr marL="68191" marR="68191" marT="0" marB="0" anchor="b"/>
                </a:tc>
                <a:tc gridSpan="2">
                  <a:txBody>
                    <a:bodyPr/>
                    <a:lstStyle/>
                    <a:p>
                      <a:pPr marL="0" marR="0" algn="ctr">
                        <a:lnSpc>
                          <a:spcPct val="115000"/>
                        </a:lnSpc>
                        <a:spcBef>
                          <a:spcPts val="0"/>
                        </a:spcBef>
                        <a:spcAft>
                          <a:spcPts val="0"/>
                        </a:spcAft>
                      </a:pPr>
                      <a:r>
                        <a:rPr lang="en-US" sz="1000" dirty="0">
                          <a:effectLst/>
                        </a:rPr>
                        <a:t>Writing Mechanics</a:t>
                      </a:r>
                      <a:endParaRPr lang="en-US" sz="1100" dirty="0">
                        <a:effectLst/>
                        <a:latin typeface="Calibri"/>
                        <a:ea typeface="Times New Roman"/>
                        <a:cs typeface="Times New Roman"/>
                      </a:endParaRPr>
                    </a:p>
                  </a:txBody>
                  <a:tcPr marL="0" marR="0" marT="0" marB="0" anchor="b"/>
                </a:tc>
                <a:tc hMerge="1">
                  <a:txBody>
                    <a:bodyPr/>
                    <a:lstStyle/>
                    <a:p>
                      <a:endParaRPr lang="en-US"/>
                    </a:p>
                  </a:txBody>
                  <a:tcPr/>
                </a:tc>
                <a:tc>
                  <a:txBody>
                    <a:bodyPr/>
                    <a:lstStyle/>
                    <a:p>
                      <a:pPr marL="0" marR="0">
                        <a:lnSpc>
                          <a:spcPct val="115000"/>
                        </a:lnSpc>
                        <a:spcBef>
                          <a:spcPts val="0"/>
                        </a:spcBef>
                        <a:spcAft>
                          <a:spcPts val="0"/>
                        </a:spcAft>
                      </a:pPr>
                      <a:r>
                        <a:rPr lang="en-US" sz="1200" dirty="0">
                          <a:effectLst/>
                        </a:rPr>
                        <a:t> </a:t>
                      </a:r>
                      <a:endParaRPr lang="en-US" sz="1100" dirty="0">
                        <a:effectLst/>
                        <a:latin typeface="Calibri"/>
                        <a:ea typeface="Times New Roman"/>
                        <a:cs typeface="Times New Roman"/>
                      </a:endParaRPr>
                    </a:p>
                  </a:txBody>
                  <a:tcPr marL="68191" marR="68191" marT="0" marB="0" anchor="b"/>
                </a:tc>
                <a:tc gridSpan="2">
                  <a:txBody>
                    <a:bodyPr/>
                    <a:lstStyle/>
                    <a:p>
                      <a:pPr marL="0" marR="0" algn="ctr">
                        <a:lnSpc>
                          <a:spcPct val="115000"/>
                        </a:lnSpc>
                        <a:spcBef>
                          <a:spcPts val="0"/>
                        </a:spcBef>
                        <a:spcAft>
                          <a:spcPts val="0"/>
                        </a:spcAft>
                      </a:pPr>
                      <a:r>
                        <a:rPr lang="en-US" sz="1000" dirty="0">
                          <a:effectLst/>
                        </a:rPr>
                        <a:t>Problem Solving</a:t>
                      </a:r>
                      <a:endParaRPr lang="en-US" sz="1100" dirty="0">
                        <a:effectLst/>
                        <a:latin typeface="Calibri"/>
                        <a:ea typeface="Times New Roman"/>
                        <a:cs typeface="Times New Roman"/>
                      </a:endParaRPr>
                    </a:p>
                  </a:txBody>
                  <a:tcPr marL="68191" marR="68191" marT="0" marB="0" anchor="b"/>
                </a:tc>
                <a:tc hMerge="1">
                  <a:txBody>
                    <a:bodyPr/>
                    <a:lstStyle/>
                    <a:p>
                      <a:endParaRPr lang="en-US"/>
                    </a:p>
                  </a:txBody>
                  <a:tcPr/>
                </a:tc>
              </a:tr>
              <a:tr h="209118">
                <a:tc>
                  <a:txBody>
                    <a:bodyPr/>
                    <a:lstStyle/>
                    <a:p>
                      <a:pPr marL="0" marR="0">
                        <a:lnSpc>
                          <a:spcPct val="115000"/>
                        </a:lnSpc>
                        <a:spcBef>
                          <a:spcPts val="0"/>
                        </a:spcBef>
                        <a:spcAft>
                          <a:spcPts val="0"/>
                        </a:spcAft>
                      </a:pPr>
                      <a:r>
                        <a:rPr lang="en-US" sz="1200" dirty="0">
                          <a:effectLst/>
                        </a:rPr>
                        <a:t> </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Your School</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All Schools</a:t>
                      </a:r>
                      <a:endParaRPr lang="en-US" sz="1100" dirty="0">
                        <a:effectLst/>
                        <a:latin typeface="Calibri"/>
                        <a:ea typeface="Times New Roman"/>
                        <a:cs typeface="Times New Roman"/>
                      </a:endParaRPr>
                    </a:p>
                  </a:txBody>
                  <a:tcPr marL="68191" marR="68191" marT="0" marB="0" anchor="b"/>
                </a:tc>
                <a:tc>
                  <a:txBody>
                    <a:bodyPr/>
                    <a:lstStyle/>
                    <a:p>
                      <a:pPr marL="0" marR="0">
                        <a:lnSpc>
                          <a:spcPct val="115000"/>
                        </a:lnSpc>
                        <a:spcBef>
                          <a:spcPts val="0"/>
                        </a:spcBef>
                        <a:spcAft>
                          <a:spcPts val="0"/>
                        </a:spcAft>
                      </a:pPr>
                      <a:r>
                        <a:rPr lang="en-US" sz="1200" dirty="0">
                          <a:effectLst/>
                        </a:rPr>
                        <a:t> </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Your School</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All Schools</a:t>
                      </a:r>
                      <a:endParaRPr lang="en-US" sz="1100" dirty="0">
                        <a:effectLst/>
                        <a:latin typeface="Calibri"/>
                        <a:ea typeface="Times New Roman"/>
                        <a:cs typeface="Times New Roman"/>
                      </a:endParaRPr>
                    </a:p>
                  </a:txBody>
                  <a:tcPr marL="68191" marR="68191" marT="0" marB="0" anchor="b"/>
                </a:tc>
                <a:tc>
                  <a:txBody>
                    <a:bodyPr/>
                    <a:lstStyle/>
                    <a:p>
                      <a:pPr marL="0" marR="0">
                        <a:lnSpc>
                          <a:spcPct val="115000"/>
                        </a:lnSpc>
                        <a:spcBef>
                          <a:spcPts val="0"/>
                        </a:spcBef>
                        <a:spcAft>
                          <a:spcPts val="0"/>
                        </a:spcAft>
                      </a:pPr>
                      <a:r>
                        <a:rPr lang="en-US" sz="1200" dirty="0">
                          <a:effectLst/>
                        </a:rPr>
                        <a:t> </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Your School</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All Schools</a:t>
                      </a:r>
                      <a:endParaRPr lang="en-US" sz="1100" dirty="0">
                        <a:effectLst/>
                        <a:latin typeface="Calibri"/>
                        <a:ea typeface="Times New Roman"/>
                        <a:cs typeface="Times New Roman"/>
                      </a:endParaRPr>
                    </a:p>
                  </a:txBody>
                  <a:tcPr marL="68191" marR="68191" marT="0" marB="0" anchor="b"/>
                </a:tc>
                <a:tc>
                  <a:txBody>
                    <a:bodyPr/>
                    <a:lstStyle/>
                    <a:p>
                      <a:pPr marL="0" marR="0">
                        <a:lnSpc>
                          <a:spcPct val="115000"/>
                        </a:lnSpc>
                        <a:spcBef>
                          <a:spcPts val="0"/>
                        </a:spcBef>
                        <a:spcAft>
                          <a:spcPts val="0"/>
                        </a:spcAft>
                      </a:pPr>
                      <a:r>
                        <a:rPr lang="en-US" sz="1200" dirty="0">
                          <a:effectLst/>
                        </a:rPr>
                        <a:t> </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Your School</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All Schools</a:t>
                      </a:r>
                      <a:endParaRPr lang="en-US" sz="1100" dirty="0">
                        <a:effectLst/>
                        <a:latin typeface="Calibri"/>
                        <a:ea typeface="Times New Roman"/>
                        <a:cs typeface="Times New Roman"/>
                      </a:endParaRPr>
                    </a:p>
                  </a:txBody>
                  <a:tcPr marL="68191" marR="68191" marT="0" marB="0" anchor="b"/>
                </a:tc>
              </a:tr>
              <a:tr h="209118">
                <a:tc>
                  <a:txBody>
                    <a:bodyPr/>
                    <a:lstStyle/>
                    <a:p>
                      <a:pPr marL="0" marR="0" algn="r">
                        <a:lnSpc>
                          <a:spcPct val="115000"/>
                        </a:lnSpc>
                        <a:spcBef>
                          <a:spcPts val="0"/>
                        </a:spcBef>
                        <a:spcAft>
                          <a:spcPts val="0"/>
                        </a:spcAft>
                      </a:pPr>
                      <a:r>
                        <a:rPr lang="en-US" sz="1000" dirty="0">
                          <a:effectLst/>
                        </a:rPr>
                        <a:t>Mean</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3.3</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3</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 </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3.3</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3</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 </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3.5</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3.3</a:t>
                      </a:r>
                      <a:endParaRPr lang="en-US" sz="1100" dirty="0">
                        <a:effectLst/>
                        <a:latin typeface="Calibri"/>
                        <a:ea typeface="Times New Roman"/>
                        <a:cs typeface="Times New Roman"/>
                      </a:endParaRPr>
                    </a:p>
                  </a:txBody>
                  <a:tcPr marL="68191" marR="68191" marT="0" marB="0" anchor="b"/>
                </a:tc>
                <a:tc>
                  <a:txBody>
                    <a:bodyPr/>
                    <a:lstStyle/>
                    <a:p>
                      <a:pPr marL="0" marR="0">
                        <a:lnSpc>
                          <a:spcPct val="115000"/>
                        </a:lnSpc>
                        <a:spcBef>
                          <a:spcPts val="0"/>
                        </a:spcBef>
                        <a:spcAft>
                          <a:spcPts val="0"/>
                        </a:spcAft>
                      </a:pPr>
                      <a:r>
                        <a:rPr lang="en-US" sz="1200" dirty="0">
                          <a:effectLst/>
                        </a:rPr>
                        <a:t> </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3.1</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2.9</a:t>
                      </a:r>
                      <a:endParaRPr lang="en-US" sz="1100" dirty="0">
                        <a:effectLst/>
                        <a:latin typeface="Calibri"/>
                        <a:ea typeface="Times New Roman"/>
                        <a:cs typeface="Times New Roman"/>
                      </a:endParaRPr>
                    </a:p>
                  </a:txBody>
                  <a:tcPr marL="68191" marR="68191" marT="0" marB="0" anchor="b"/>
                </a:tc>
              </a:tr>
              <a:tr h="348530">
                <a:tc>
                  <a:txBody>
                    <a:bodyPr/>
                    <a:lstStyle/>
                    <a:p>
                      <a:pPr marL="0" marR="0" algn="r">
                        <a:lnSpc>
                          <a:spcPct val="115000"/>
                        </a:lnSpc>
                        <a:spcBef>
                          <a:spcPts val="0"/>
                        </a:spcBef>
                        <a:spcAft>
                          <a:spcPts val="0"/>
                        </a:spcAft>
                      </a:pPr>
                      <a:r>
                        <a:rPr lang="en-US" sz="1000" dirty="0">
                          <a:effectLst/>
                        </a:rPr>
                        <a:t>Standard Deviation</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1.1</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0.9</a:t>
                      </a:r>
                      <a:endParaRPr lang="en-US" sz="1100" dirty="0">
                        <a:effectLst/>
                        <a:latin typeface="Calibri"/>
                        <a:ea typeface="Times New Roman"/>
                        <a:cs typeface="Times New Roman"/>
                      </a:endParaRPr>
                    </a:p>
                  </a:txBody>
                  <a:tcPr marL="68191" marR="68191" marT="0" marB="0" anchor="b"/>
                </a:tc>
                <a:tc>
                  <a:txBody>
                    <a:bodyPr/>
                    <a:lstStyle/>
                    <a:p>
                      <a:pPr marL="0" marR="0">
                        <a:lnSpc>
                          <a:spcPct val="115000"/>
                        </a:lnSpc>
                        <a:spcBef>
                          <a:spcPts val="0"/>
                        </a:spcBef>
                        <a:spcAft>
                          <a:spcPts val="0"/>
                        </a:spcAft>
                      </a:pPr>
                      <a:r>
                        <a:rPr lang="en-US" sz="1200" dirty="0">
                          <a:effectLst/>
                        </a:rPr>
                        <a:t> </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1.2</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0.9</a:t>
                      </a:r>
                      <a:endParaRPr lang="en-US" sz="1100" dirty="0">
                        <a:effectLst/>
                        <a:latin typeface="Calibri"/>
                        <a:ea typeface="Times New Roman"/>
                        <a:cs typeface="Times New Roman"/>
                      </a:endParaRPr>
                    </a:p>
                  </a:txBody>
                  <a:tcPr marL="68191" marR="68191" marT="0" marB="0" anchor="b"/>
                </a:tc>
                <a:tc>
                  <a:txBody>
                    <a:bodyPr/>
                    <a:lstStyle/>
                    <a:p>
                      <a:pPr marL="0" marR="0">
                        <a:lnSpc>
                          <a:spcPct val="115000"/>
                        </a:lnSpc>
                        <a:spcBef>
                          <a:spcPts val="0"/>
                        </a:spcBef>
                        <a:spcAft>
                          <a:spcPts val="0"/>
                        </a:spcAft>
                      </a:pPr>
                      <a:r>
                        <a:rPr lang="en-US" sz="1200" dirty="0">
                          <a:effectLst/>
                        </a:rPr>
                        <a:t> </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1.1</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0.9</a:t>
                      </a:r>
                      <a:endParaRPr lang="en-US" sz="1100" dirty="0">
                        <a:effectLst/>
                        <a:latin typeface="Calibri"/>
                        <a:ea typeface="Times New Roman"/>
                        <a:cs typeface="Times New Roman"/>
                      </a:endParaRPr>
                    </a:p>
                  </a:txBody>
                  <a:tcPr marL="68191" marR="68191" marT="0" marB="0" anchor="b"/>
                </a:tc>
                <a:tc>
                  <a:txBody>
                    <a:bodyPr/>
                    <a:lstStyle/>
                    <a:p>
                      <a:pPr marL="0" marR="0">
                        <a:lnSpc>
                          <a:spcPct val="115000"/>
                        </a:lnSpc>
                        <a:spcBef>
                          <a:spcPts val="0"/>
                        </a:spcBef>
                        <a:spcAft>
                          <a:spcPts val="0"/>
                        </a:spcAft>
                      </a:pPr>
                      <a:r>
                        <a:rPr lang="en-US" sz="1200" dirty="0">
                          <a:effectLst/>
                        </a:rPr>
                        <a:t> </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1.3</a:t>
                      </a:r>
                      <a:endParaRPr lang="en-US" sz="1100" dirty="0">
                        <a:effectLst/>
                        <a:latin typeface="Calibri"/>
                        <a:ea typeface="Times New Roman"/>
                        <a:cs typeface="Times New Roman"/>
                      </a:endParaRPr>
                    </a:p>
                  </a:txBody>
                  <a:tcPr marL="68191" marR="68191" marT="0" marB="0" anchor="b"/>
                </a:tc>
                <a:tc>
                  <a:txBody>
                    <a:bodyPr/>
                    <a:lstStyle/>
                    <a:p>
                      <a:pPr marL="0" marR="0" algn="ctr">
                        <a:lnSpc>
                          <a:spcPct val="115000"/>
                        </a:lnSpc>
                        <a:spcBef>
                          <a:spcPts val="0"/>
                        </a:spcBef>
                        <a:spcAft>
                          <a:spcPts val="0"/>
                        </a:spcAft>
                      </a:pPr>
                      <a:r>
                        <a:rPr lang="en-US" sz="1000" dirty="0">
                          <a:effectLst/>
                        </a:rPr>
                        <a:t>0.9</a:t>
                      </a:r>
                      <a:endParaRPr lang="en-US" sz="1100" dirty="0">
                        <a:effectLst/>
                        <a:latin typeface="Calibri"/>
                        <a:ea typeface="Times New Roman"/>
                        <a:cs typeface="Times New Roman"/>
                      </a:endParaRPr>
                    </a:p>
                  </a:txBody>
                  <a:tcPr marL="68191" marR="68191" marT="0" marB="0" anchor="b"/>
                </a:tc>
              </a:tr>
            </a:tbl>
          </a:graphicData>
        </a:graphic>
      </p:graphicFrame>
      <p:sp>
        <p:nvSpPr>
          <p:cNvPr id="7" name="Title 6"/>
          <p:cNvSpPr>
            <a:spLocks noGrp="1"/>
          </p:cNvSpPr>
          <p:nvPr>
            <p:ph type="title"/>
          </p:nvPr>
        </p:nvSpPr>
        <p:spPr/>
        <p:txBody>
          <a:bodyPr>
            <a:normAutofit fontScale="90000"/>
          </a:bodyPr>
          <a:lstStyle/>
          <a:p>
            <a:r>
              <a:rPr lang="en-US" dirty="0" smtClean="0">
                <a:solidFill>
                  <a:schemeClr val="accent3">
                    <a:lumMod val="50000"/>
                  </a:schemeClr>
                </a:solidFill>
              </a:rPr>
              <a:t>AHS Seniors’ Distribution of Subscores</a:t>
            </a:r>
            <a:endParaRPr lang="en-US" dirty="0">
              <a:solidFill>
                <a:schemeClr val="accent3">
                  <a:lumMod val="50000"/>
                </a:schemeClr>
              </a:solidFill>
            </a:endParaRPr>
          </a:p>
        </p:txBody>
      </p:sp>
      <p:sp>
        <p:nvSpPr>
          <p:cNvPr id="9" name="Oval 8"/>
          <p:cNvSpPr/>
          <p:nvPr/>
        </p:nvSpPr>
        <p:spPr>
          <a:xfrm>
            <a:off x="2438400" y="4732746"/>
            <a:ext cx="533400" cy="609600"/>
          </a:xfrm>
          <a:prstGeom prst="ellipse">
            <a:avLst/>
          </a:prstGeom>
          <a:noFill/>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1600200" y="4732746"/>
            <a:ext cx="533400" cy="609600"/>
          </a:xfrm>
          <a:prstGeom prst="ellipse">
            <a:avLst/>
          </a:prstGeom>
          <a:noFill/>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ate Placeholder 7"/>
          <p:cNvSpPr>
            <a:spLocks noGrp="1"/>
          </p:cNvSpPr>
          <p:nvPr>
            <p:ph type="dt" sz="half" idx="10"/>
          </p:nvPr>
        </p:nvSpPr>
        <p:spPr/>
        <p:txBody>
          <a:bodyPr/>
          <a:lstStyle/>
          <a:p>
            <a:r>
              <a:rPr lang="en-US" dirty="0" smtClean="0"/>
              <a:t>9/12/2012</a:t>
            </a:r>
            <a:endParaRPr lang="en-US" dirty="0"/>
          </a:p>
        </p:txBody>
      </p:sp>
      <p:sp>
        <p:nvSpPr>
          <p:cNvPr id="11" name="Slide Number Placeholder 10"/>
          <p:cNvSpPr>
            <a:spLocks noGrp="1"/>
          </p:cNvSpPr>
          <p:nvPr>
            <p:ph type="sldNum" sz="quarter" idx="12"/>
          </p:nvPr>
        </p:nvSpPr>
        <p:spPr/>
        <p:txBody>
          <a:bodyPr/>
          <a:lstStyle/>
          <a:p>
            <a:fld id="{7A9A28CB-F930-43B3-B226-4255BD61EB67}" type="slidenum">
              <a:rPr lang="en-US" smtClean="0"/>
              <a:pPr/>
              <a:t>17</a:t>
            </a:fld>
            <a:endParaRPr lang="en-US" dirty="0"/>
          </a:p>
        </p:txBody>
      </p:sp>
      <p:pic>
        <p:nvPicPr>
          <p:cNvPr id="12" name="Picture 11" descr="cid:image001.gif@01CD7ADC.A64D4CD0"/>
          <p:cNvPicPr/>
          <p:nvPr/>
        </p:nvPicPr>
        <p:blipFill>
          <a:blip r:embed="rId5" r:link="rId6" cstate="print">
            <a:extLst>
              <a:ext uri="{28A0092B-C50C-407E-A947-70E740481C1C}">
                <a14:useLocalDpi xmlns="" xmlns:a14="http://schemas.microsoft.com/office/drawing/2010/main" val="0"/>
              </a:ext>
            </a:extLst>
          </a:blip>
          <a:srcRect/>
          <a:stretch>
            <a:fillRect/>
          </a:stretch>
        </p:blipFill>
        <p:spPr bwMode="auto">
          <a:xfrm>
            <a:off x="1005840" y="2362200"/>
            <a:ext cx="1965960" cy="1965960"/>
          </a:xfrm>
          <a:prstGeom prst="rect">
            <a:avLst/>
          </a:prstGeom>
          <a:noFill/>
          <a:ln>
            <a:noFill/>
          </a:ln>
        </p:spPr>
      </p:pic>
      <p:pic>
        <p:nvPicPr>
          <p:cNvPr id="13" name="Picture 12" descr="cid:image005.gif@01CD7ADC.A64D4CD0"/>
          <p:cNvPicPr/>
          <p:nvPr/>
        </p:nvPicPr>
        <p:blipFill>
          <a:blip r:embed="rId7" r:link="rId8" cstate="print">
            <a:extLst>
              <a:ext uri="{28A0092B-C50C-407E-A947-70E740481C1C}">
                <a14:useLocalDpi xmlns="" xmlns:a14="http://schemas.microsoft.com/office/drawing/2010/main" val="0"/>
              </a:ext>
            </a:extLst>
          </a:blip>
          <a:srcRect/>
          <a:stretch>
            <a:fillRect/>
          </a:stretch>
        </p:blipFill>
        <p:spPr bwMode="auto">
          <a:xfrm>
            <a:off x="4980940" y="2362200"/>
            <a:ext cx="1968500" cy="1976846"/>
          </a:xfrm>
          <a:prstGeom prst="rect">
            <a:avLst/>
          </a:prstGeom>
          <a:noFill/>
          <a:ln>
            <a:noFill/>
          </a:ln>
        </p:spPr>
      </p:pic>
      <p:pic>
        <p:nvPicPr>
          <p:cNvPr id="14" name="Picture 13" descr="cid:image007.gif@01CD7ADC.A64D4CD0"/>
          <p:cNvPicPr/>
          <p:nvPr/>
        </p:nvPicPr>
        <p:blipFill>
          <a:blip r:embed="rId9" r:link="rId10" cstate="print">
            <a:extLst>
              <a:ext uri="{28A0092B-C50C-407E-A947-70E740481C1C}">
                <a14:useLocalDpi xmlns="" xmlns:a14="http://schemas.microsoft.com/office/drawing/2010/main" val="0"/>
              </a:ext>
            </a:extLst>
          </a:blip>
          <a:srcRect/>
          <a:stretch>
            <a:fillRect/>
          </a:stretch>
        </p:blipFill>
        <p:spPr bwMode="auto">
          <a:xfrm>
            <a:off x="6949440" y="2362200"/>
            <a:ext cx="1752600" cy="1976846"/>
          </a:xfrm>
          <a:prstGeom prst="rect">
            <a:avLst/>
          </a:prstGeom>
          <a:noFill/>
          <a:ln>
            <a:noFill/>
          </a:ln>
        </p:spPr>
      </p:pic>
      <p:sp>
        <p:nvSpPr>
          <p:cNvPr id="16" name="TextBox 15"/>
          <p:cNvSpPr txBox="1"/>
          <p:nvPr/>
        </p:nvSpPr>
        <p:spPr>
          <a:xfrm>
            <a:off x="3549650" y="6052066"/>
            <a:ext cx="2400300" cy="369332"/>
          </a:xfrm>
          <a:prstGeom prst="rect">
            <a:avLst/>
          </a:prstGeom>
          <a:noFill/>
        </p:spPr>
        <p:txBody>
          <a:bodyPr wrap="square" rtlCol="0">
            <a:spAutoFit/>
          </a:bodyPr>
          <a:lstStyle/>
          <a:p>
            <a:r>
              <a:rPr lang="en-US" dirty="0" smtClean="0"/>
              <a:t>Benchmarking</a:t>
            </a:r>
            <a:endParaRPr lang="en-US" dirty="0"/>
          </a:p>
        </p:txBody>
      </p:sp>
      <p:cxnSp>
        <p:nvCxnSpPr>
          <p:cNvPr id="17" name="Straight Arrow Connector 16"/>
          <p:cNvCxnSpPr/>
          <p:nvPr/>
        </p:nvCxnSpPr>
        <p:spPr>
          <a:xfrm flipH="1" flipV="1">
            <a:off x="2209800" y="5342346"/>
            <a:ext cx="1219200" cy="750332"/>
          </a:xfrm>
          <a:prstGeom prst="straightConnector1">
            <a:avLst/>
          </a:prstGeom>
          <a:ln>
            <a:solidFill>
              <a:srgbClr val="5AD749"/>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490856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4478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fontScale="90000"/>
          </a:bodyPr>
          <a:lstStyle/>
          <a:p>
            <a:r>
              <a:rPr lang="en-US" dirty="0" smtClean="0">
                <a:solidFill>
                  <a:schemeClr val="accent3">
                    <a:lumMod val="50000"/>
                  </a:schemeClr>
                </a:solidFill>
              </a:rPr>
              <a:t>Guiding Questions for CWRA Example</a:t>
            </a:r>
            <a:endParaRPr lang="en-US" dirty="0">
              <a:solidFill>
                <a:schemeClr val="accent3">
                  <a:lumMod val="50000"/>
                </a:schemeClr>
              </a:solidFill>
            </a:endParaRPr>
          </a:p>
        </p:txBody>
      </p:sp>
      <p:sp>
        <p:nvSpPr>
          <p:cNvPr id="6" name="Content Placeholder 5"/>
          <p:cNvSpPr>
            <a:spLocks noGrp="1"/>
          </p:cNvSpPr>
          <p:nvPr>
            <p:ph sz="quarter" idx="4"/>
          </p:nvPr>
        </p:nvSpPr>
        <p:spPr>
          <a:xfrm>
            <a:off x="4191000" y="1752600"/>
            <a:ext cx="4724400" cy="4373563"/>
          </a:xfrm>
        </p:spPr>
        <p:txBody>
          <a:bodyPr>
            <a:noAutofit/>
          </a:bodyPr>
          <a:lstStyle/>
          <a:p>
            <a:pPr marL="457200" indent="-457200"/>
            <a:r>
              <a:rPr lang="en-US" dirty="0" smtClean="0"/>
              <a:t>How can we use the CWRA for </a:t>
            </a:r>
            <a:r>
              <a:rPr lang="en-US" b="1" dirty="0" smtClean="0">
                <a:solidFill>
                  <a:schemeClr val="accent3">
                    <a:lumMod val="50000"/>
                  </a:schemeClr>
                </a:solidFill>
              </a:rPr>
              <a:t>Continuous Improvement</a:t>
            </a:r>
            <a:r>
              <a:rPr lang="en-US" dirty="0" smtClean="0"/>
              <a:t>?</a:t>
            </a:r>
          </a:p>
          <a:p>
            <a:pPr marL="457200" indent="-457200"/>
            <a:r>
              <a:rPr lang="en-US" dirty="0" smtClean="0"/>
              <a:t>How does the CWRA align to our </a:t>
            </a:r>
            <a:r>
              <a:rPr lang="en-US" b="1" dirty="0" smtClean="0">
                <a:solidFill>
                  <a:schemeClr val="accent3">
                    <a:lumMod val="50000"/>
                  </a:schemeClr>
                </a:solidFill>
              </a:rPr>
              <a:t>LLLS</a:t>
            </a:r>
            <a:r>
              <a:rPr lang="en-US" dirty="0" smtClean="0"/>
              <a:t>?</a:t>
            </a:r>
          </a:p>
          <a:p>
            <a:pPr marL="457200" indent="-457200"/>
            <a:r>
              <a:rPr lang="en-US" dirty="0" smtClean="0"/>
              <a:t>What does this indicator tell us about </a:t>
            </a:r>
            <a:r>
              <a:rPr lang="en-US" b="1" dirty="0" smtClean="0">
                <a:solidFill>
                  <a:schemeClr val="accent3">
                    <a:lumMod val="50000"/>
                  </a:schemeClr>
                </a:solidFill>
              </a:rPr>
              <a:t>how we prepare </a:t>
            </a:r>
            <a:r>
              <a:rPr lang="en-US" dirty="0" smtClean="0"/>
              <a:t>our high school students?</a:t>
            </a:r>
          </a:p>
          <a:p>
            <a:pPr marL="457200" indent="-457200"/>
            <a:r>
              <a:rPr lang="en-US" dirty="0" smtClean="0"/>
              <a:t>What </a:t>
            </a:r>
            <a:r>
              <a:rPr lang="en-US" b="1" dirty="0" smtClean="0">
                <a:solidFill>
                  <a:schemeClr val="accent3">
                    <a:lumMod val="50000"/>
                  </a:schemeClr>
                </a:solidFill>
              </a:rPr>
              <a:t>indicator</a:t>
            </a:r>
            <a:r>
              <a:rPr lang="en-US" dirty="0" smtClean="0"/>
              <a:t> might inform what they want to know?</a:t>
            </a:r>
          </a:p>
          <a:p>
            <a:pPr marL="457200" indent="-457200"/>
            <a:r>
              <a:rPr lang="en-US" dirty="0" smtClean="0"/>
              <a:t>What do our stakeholders </a:t>
            </a:r>
            <a:r>
              <a:rPr lang="en-US" b="1" dirty="0" smtClean="0">
                <a:solidFill>
                  <a:schemeClr val="accent3">
                    <a:lumMod val="50000"/>
                  </a:schemeClr>
                </a:solidFill>
              </a:rPr>
              <a:t>want to know </a:t>
            </a:r>
            <a:r>
              <a:rPr lang="en-US" dirty="0" smtClean="0"/>
              <a:t>about our high school students?</a:t>
            </a:r>
            <a:endParaRPr lang="en-US" dirty="0"/>
          </a:p>
        </p:txBody>
      </p:sp>
      <p:graphicFrame>
        <p:nvGraphicFramePr>
          <p:cNvPr id="10" name="Diagram 9"/>
          <p:cNvGraphicFramePr/>
          <p:nvPr/>
        </p:nvGraphicFramePr>
        <p:xfrm>
          <a:off x="152400" y="2057400"/>
          <a:ext cx="4114800" cy="381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Up Arrow 10"/>
          <p:cNvSpPr/>
          <p:nvPr/>
        </p:nvSpPr>
        <p:spPr>
          <a:xfrm>
            <a:off x="4114800" y="1828800"/>
            <a:ext cx="457200" cy="3962400"/>
          </a:xfrm>
          <a:prstGeom prst="upArrow">
            <a:avLst>
              <a:gd name="adj1" fmla="val 50000"/>
              <a:gd name="adj2" fmla="val 98649"/>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 xmlns:p14="http://schemas.microsoft.com/office/powerpoint/2010/main" val="7027562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0668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81000" y="0"/>
            <a:ext cx="8229600" cy="1143000"/>
          </a:xfrm>
        </p:spPr>
        <p:txBody>
          <a:bodyPr>
            <a:normAutofit/>
          </a:bodyPr>
          <a:lstStyle/>
          <a:p>
            <a:r>
              <a:rPr lang="en-US" sz="4800" dirty="0" smtClean="0">
                <a:solidFill>
                  <a:schemeClr val="accent3">
                    <a:lumMod val="50000"/>
                  </a:schemeClr>
                </a:solidFill>
              </a:rPr>
              <a:t>Consider a Hierarchy</a:t>
            </a:r>
            <a:endParaRPr lang="en-US" sz="4800" dirty="0">
              <a:solidFill>
                <a:schemeClr val="accent3">
                  <a:lumMod val="50000"/>
                </a:schemeClr>
              </a:solidFill>
            </a:endParaRPr>
          </a:p>
        </p:txBody>
      </p:sp>
      <p:sp>
        <p:nvSpPr>
          <p:cNvPr id="3" name="Content Placeholder 2"/>
          <p:cNvSpPr>
            <a:spLocks noGrp="1"/>
          </p:cNvSpPr>
          <p:nvPr>
            <p:ph idx="1"/>
          </p:nvPr>
        </p:nvSpPr>
        <p:spPr>
          <a:xfrm>
            <a:off x="304800" y="1219200"/>
            <a:ext cx="8458200" cy="4525963"/>
          </a:xfrm>
        </p:spPr>
        <p:txBody>
          <a:bodyPr/>
          <a:lstStyle/>
          <a:p>
            <a:pPr>
              <a:buNone/>
            </a:pPr>
            <a:r>
              <a:rPr lang="en-US" dirty="0" smtClean="0"/>
              <a:t>Each </a:t>
            </a:r>
            <a:r>
              <a:rPr lang="en-US" dirty="0"/>
              <a:t>benchmark contributing to the next to develop a child </a:t>
            </a:r>
            <a:r>
              <a:rPr lang="en-US" b="1" dirty="0">
                <a:solidFill>
                  <a:schemeClr val="accent3">
                    <a:lumMod val="50000"/>
                  </a:schemeClr>
                </a:solidFill>
              </a:rPr>
              <a:t>from early elementary school through </a:t>
            </a:r>
            <a:r>
              <a:rPr lang="en-US" b="1" dirty="0" smtClean="0">
                <a:solidFill>
                  <a:schemeClr val="accent3">
                    <a:lumMod val="50000"/>
                  </a:schemeClr>
                </a:solidFill>
              </a:rPr>
              <a:t>high school </a:t>
            </a:r>
            <a:r>
              <a:rPr lang="en-US" dirty="0" smtClean="0"/>
              <a:t>to </a:t>
            </a:r>
            <a:r>
              <a:rPr lang="en-US" dirty="0"/>
              <a:t>college, career, and citizenship </a:t>
            </a:r>
            <a:r>
              <a:rPr lang="en-US" dirty="0" smtClean="0"/>
              <a:t>readiness  </a:t>
            </a:r>
          </a:p>
        </p:txBody>
      </p:sp>
      <p:pic>
        <p:nvPicPr>
          <p:cNvPr id="5" name="Picture 4">
            <a:hlinkClick r:id="rId3"/>
          </p:cNvPr>
          <p:cNvPicPr/>
          <p:nvPr/>
        </p:nvPicPr>
        <p:blipFill>
          <a:blip r:embed="rId4" cstate="print"/>
          <a:srcRect/>
          <a:stretch>
            <a:fillRect/>
          </a:stretch>
        </p:blipFill>
        <p:spPr bwMode="auto">
          <a:xfrm>
            <a:off x="2057400" y="3657600"/>
            <a:ext cx="4743450" cy="28793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 xmlns:p14="http://schemas.microsoft.com/office/powerpoint/2010/main" val="12028362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12954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228600"/>
            <a:ext cx="8229600" cy="1143000"/>
          </a:xfrm>
        </p:spPr>
        <p:txBody>
          <a:bodyPr/>
          <a:lstStyle/>
          <a:p>
            <a:r>
              <a:rPr lang="en-US" dirty="0" smtClean="0">
                <a:solidFill>
                  <a:schemeClr val="accent3">
                    <a:lumMod val="50000"/>
                  </a:schemeClr>
                </a:solidFill>
              </a:rPr>
              <a:t>Drafting a Benchmark Scorecard</a:t>
            </a:r>
            <a:endParaRPr lang="en-US" dirty="0">
              <a:solidFill>
                <a:schemeClr val="accent3">
                  <a:lumMod val="50000"/>
                </a:schemeClr>
              </a:solidFill>
            </a:endParaRPr>
          </a:p>
        </p:txBody>
      </p:sp>
      <p:sp>
        <p:nvSpPr>
          <p:cNvPr id="3" name="Content Placeholder 2"/>
          <p:cNvSpPr>
            <a:spLocks noGrp="1"/>
          </p:cNvSpPr>
          <p:nvPr>
            <p:ph idx="1"/>
          </p:nvPr>
        </p:nvSpPr>
        <p:spPr>
          <a:xfrm>
            <a:off x="381000" y="1905000"/>
            <a:ext cx="8382000" cy="4525963"/>
          </a:xfrm>
        </p:spPr>
        <p:txBody>
          <a:bodyPr/>
          <a:lstStyle/>
          <a:p>
            <a:pPr>
              <a:buNone/>
            </a:pPr>
            <a:r>
              <a:rPr lang="en-US" sz="3600" dirty="0" smtClean="0">
                <a:latin typeface="+mj-lt"/>
              </a:rPr>
              <a:t>Albemarle County School Board Priority </a:t>
            </a:r>
            <a:r>
              <a:rPr lang="en-US" sz="3600" dirty="0">
                <a:latin typeface="+mj-lt"/>
              </a:rPr>
              <a:t>4.3: </a:t>
            </a:r>
            <a:endParaRPr lang="en-US" sz="3600" dirty="0" smtClean="0">
              <a:latin typeface="+mj-lt"/>
            </a:endParaRPr>
          </a:p>
          <a:p>
            <a:pPr>
              <a:buNone/>
            </a:pPr>
            <a:endParaRPr lang="en-US" b="1" i="1" dirty="0" smtClean="0">
              <a:latin typeface="+mj-lt"/>
            </a:endParaRPr>
          </a:p>
          <a:p>
            <a:pPr>
              <a:buNone/>
            </a:pPr>
            <a:r>
              <a:rPr lang="en-US" sz="3600" b="1" i="1" dirty="0" smtClean="0">
                <a:solidFill>
                  <a:schemeClr val="accent3">
                    <a:lumMod val="50000"/>
                  </a:schemeClr>
                </a:solidFill>
                <a:latin typeface="+mj-lt"/>
              </a:rPr>
              <a:t>Assemble</a:t>
            </a:r>
            <a:r>
              <a:rPr lang="en-US" i="1" dirty="0" smtClean="0">
                <a:latin typeface="+mj-lt"/>
              </a:rPr>
              <a:t> </a:t>
            </a:r>
            <a:r>
              <a:rPr lang="en-US" i="1" dirty="0">
                <a:latin typeface="+mj-lt"/>
              </a:rPr>
              <a:t>a collection of </a:t>
            </a:r>
            <a:r>
              <a:rPr lang="en-US" sz="3600" b="1" i="1" dirty="0">
                <a:solidFill>
                  <a:schemeClr val="accent3">
                    <a:lumMod val="50000"/>
                  </a:schemeClr>
                </a:solidFill>
                <a:latin typeface="+mj-lt"/>
              </a:rPr>
              <a:t>rigorous</a:t>
            </a:r>
            <a:r>
              <a:rPr lang="en-US" i="1" dirty="0">
                <a:latin typeface="+mj-lt"/>
              </a:rPr>
              <a:t> performance indicators and recognized benchmarks that define a </a:t>
            </a:r>
            <a:r>
              <a:rPr lang="en-US" sz="3600" b="1" i="1" dirty="0">
                <a:solidFill>
                  <a:schemeClr val="accent3">
                    <a:lumMod val="50000"/>
                  </a:schemeClr>
                </a:solidFill>
                <a:latin typeface="+mj-lt"/>
              </a:rPr>
              <a:t>world-class</a:t>
            </a:r>
            <a:r>
              <a:rPr lang="en-US" i="1" dirty="0">
                <a:latin typeface="+mj-lt"/>
              </a:rPr>
              <a:t> educational system</a:t>
            </a:r>
            <a:r>
              <a:rPr lang="en-US" i="1" dirty="0" smtClean="0">
                <a:latin typeface="+mj-lt"/>
              </a:rPr>
              <a:t>.</a:t>
            </a:r>
            <a:endParaRPr lang="en-US" i="1" dirty="0">
              <a:latin typeface="+mj-lt"/>
            </a:endParaRPr>
          </a:p>
          <a:p>
            <a:pPr>
              <a:buNone/>
            </a:pPr>
            <a:endParaRPr lang="en-US" dirty="0">
              <a:latin typeface="+mj-lt"/>
            </a:endParaRPr>
          </a:p>
        </p:txBody>
      </p:sp>
    </p:spTree>
    <p:extLst>
      <p:ext uri="{BB962C8B-B14F-4D97-AF65-F5344CB8AC3E}">
        <p14:creationId xmlns="" xmlns:p14="http://schemas.microsoft.com/office/powerpoint/2010/main" val="13153079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4478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0" y="0"/>
            <a:ext cx="9144000" cy="1417638"/>
          </a:xfrm>
        </p:spPr>
        <p:txBody>
          <a:bodyPr>
            <a:normAutofit fontScale="90000"/>
          </a:bodyPr>
          <a:lstStyle/>
          <a:p>
            <a:r>
              <a:rPr lang="en-US" dirty="0" smtClean="0">
                <a:solidFill>
                  <a:schemeClr val="accent3">
                    <a:lumMod val="50000"/>
                  </a:schemeClr>
                </a:solidFill>
              </a:rPr>
              <a:t>Consider Division-Level Quality Indicators</a:t>
            </a:r>
            <a:endParaRPr lang="en-US" dirty="0">
              <a:solidFill>
                <a:schemeClr val="accent3">
                  <a:lumMod val="50000"/>
                </a:schemeClr>
              </a:solidFill>
            </a:endParaRPr>
          </a:p>
        </p:txBody>
      </p:sp>
      <p:sp>
        <p:nvSpPr>
          <p:cNvPr id="3" name="Content Placeholder 2"/>
          <p:cNvSpPr>
            <a:spLocks noGrp="1"/>
          </p:cNvSpPr>
          <p:nvPr>
            <p:ph idx="1"/>
          </p:nvPr>
        </p:nvSpPr>
        <p:spPr>
          <a:xfrm>
            <a:off x="5105400" y="1676400"/>
            <a:ext cx="3733800" cy="5181600"/>
          </a:xfrm>
        </p:spPr>
        <p:txBody>
          <a:bodyPr>
            <a:normAutofit fontScale="92500" lnSpcReduction="20000"/>
          </a:bodyPr>
          <a:lstStyle/>
          <a:p>
            <a:r>
              <a:rPr lang="en-US" sz="3400" dirty="0" smtClean="0"/>
              <a:t>Measuring our school system against others using the same criteria can help us </a:t>
            </a:r>
            <a:r>
              <a:rPr lang="en-US" sz="3400" b="1" dirty="0" smtClean="0">
                <a:solidFill>
                  <a:schemeClr val="accent3">
                    <a:lumMod val="50000"/>
                  </a:schemeClr>
                </a:solidFill>
              </a:rPr>
              <a:t>focus on critical aspects of our performance </a:t>
            </a:r>
            <a:r>
              <a:rPr lang="en-US" sz="3400" dirty="0" smtClean="0"/>
              <a:t>and identify areas for growth.</a:t>
            </a:r>
          </a:p>
          <a:p>
            <a:r>
              <a:rPr lang="en-US" sz="3400" dirty="0" smtClean="0"/>
              <a:t>More importantly, we can </a:t>
            </a:r>
            <a:r>
              <a:rPr lang="en-US" sz="3400" b="1" dirty="0" smtClean="0">
                <a:solidFill>
                  <a:schemeClr val="accent3">
                    <a:lumMod val="50000"/>
                  </a:schemeClr>
                </a:solidFill>
              </a:rPr>
              <a:t>learn from our peers</a:t>
            </a:r>
            <a:r>
              <a:rPr lang="en-US" sz="3400" dirty="0" smtClean="0"/>
              <a:t>.</a:t>
            </a:r>
          </a:p>
          <a:p>
            <a:pPr marL="0" indent="0">
              <a:buNone/>
            </a:pPr>
            <a:endParaRPr lang="en-US" dirty="0"/>
          </a:p>
          <a:p>
            <a:pPr marL="0" indent="0">
              <a:buNone/>
            </a:pPr>
            <a:endParaRPr lang="en-US" dirty="0"/>
          </a:p>
          <a:p>
            <a:pPr marL="0" indent="0" algn="ctr">
              <a:buNone/>
            </a:pPr>
            <a:endParaRPr lang="en-US" dirty="0"/>
          </a:p>
        </p:txBody>
      </p:sp>
      <p:pic>
        <p:nvPicPr>
          <p:cNvPr id="5" name="Picture 4" descr="7steps_2.jpg">
            <a:hlinkClick r:id="rId3"/>
          </p:cNvPr>
          <p:cNvPicPr/>
          <p:nvPr/>
        </p:nvPicPr>
        <p:blipFill>
          <a:blip r:embed="rId4" cstate="print"/>
          <a:srcRect r="10448"/>
          <a:stretch>
            <a:fillRect/>
          </a:stretch>
        </p:blipFill>
        <p:spPr bwMode="auto">
          <a:xfrm>
            <a:off x="533400" y="4267200"/>
            <a:ext cx="2514600" cy="2057400"/>
          </a:xfrm>
          <a:prstGeom prst="rect">
            <a:avLst/>
          </a:prstGeom>
          <a:ln>
            <a:noFill/>
          </a:ln>
          <a:effectLst>
            <a:outerShdw blurRad="292100" dist="139700" dir="2700000" algn="tl" rotWithShape="0">
              <a:srgbClr val="333333">
                <a:alpha val="65000"/>
              </a:srgbClr>
            </a:outerShdw>
          </a:effectLst>
        </p:spPr>
      </p:pic>
      <p:pic>
        <p:nvPicPr>
          <p:cNvPr id="8194" name="Picture 2">
            <a:hlinkClick r:id="rId5"/>
          </p:cNvPr>
          <p:cNvPicPr>
            <a:picLocks noChangeAspect="1" noChangeArrowheads="1"/>
          </p:cNvPicPr>
          <p:nvPr/>
        </p:nvPicPr>
        <p:blipFill>
          <a:blip r:embed="rId6" cstate="print"/>
          <a:srcRect/>
          <a:stretch>
            <a:fillRect/>
          </a:stretch>
        </p:blipFill>
        <p:spPr bwMode="auto">
          <a:xfrm>
            <a:off x="2743200" y="1905000"/>
            <a:ext cx="2070230" cy="27051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 xmlns:p14="http://schemas.microsoft.com/office/powerpoint/2010/main" val="14418337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5240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smtClean="0">
                <a:solidFill>
                  <a:schemeClr val="accent3">
                    <a:lumMod val="50000"/>
                  </a:schemeClr>
                </a:solidFill>
              </a:rPr>
              <a:t>Breakout Session Overview</a:t>
            </a:r>
            <a:endParaRPr lang="en-US" dirty="0">
              <a:solidFill>
                <a:schemeClr val="accent3">
                  <a:lumMod val="50000"/>
                </a:schemeClr>
              </a:solidFill>
            </a:endParaRPr>
          </a:p>
        </p:txBody>
      </p:sp>
      <p:sp>
        <p:nvSpPr>
          <p:cNvPr id="3" name="Content Placeholder 2"/>
          <p:cNvSpPr>
            <a:spLocks noGrp="1"/>
          </p:cNvSpPr>
          <p:nvPr>
            <p:ph idx="1"/>
          </p:nvPr>
        </p:nvSpPr>
        <p:spPr>
          <a:xfrm>
            <a:off x="152400" y="1828800"/>
            <a:ext cx="5486400" cy="4495800"/>
          </a:xfrm>
        </p:spPr>
        <p:txBody>
          <a:bodyPr>
            <a:noAutofit/>
          </a:bodyPr>
          <a:lstStyle/>
          <a:p>
            <a:r>
              <a:rPr lang="en-US" dirty="0" smtClean="0"/>
              <a:t>45 Minutes</a:t>
            </a:r>
          </a:p>
          <a:p>
            <a:r>
              <a:rPr lang="en-US" dirty="0" smtClean="0"/>
              <a:t>Facilitator, Time Keeper, Recorder in each group</a:t>
            </a:r>
          </a:p>
          <a:p>
            <a:r>
              <a:rPr lang="en-US" dirty="0" smtClean="0"/>
              <a:t>Complete graphic organizer for academic indicators in elementary, middle, high, and Division</a:t>
            </a:r>
          </a:p>
          <a:p>
            <a:r>
              <a:rPr lang="en-US" dirty="0" smtClean="0"/>
              <a:t>Reconvene and Report Out</a:t>
            </a:r>
          </a:p>
        </p:txBody>
      </p:sp>
      <p:pic>
        <p:nvPicPr>
          <p:cNvPr id="7171" name="Picture 3"/>
          <p:cNvPicPr>
            <a:picLocks noChangeAspect="1" noChangeArrowheads="1"/>
          </p:cNvPicPr>
          <p:nvPr/>
        </p:nvPicPr>
        <p:blipFill>
          <a:blip r:embed="rId3" cstate="print"/>
          <a:srcRect/>
          <a:stretch>
            <a:fillRect/>
          </a:stretch>
        </p:blipFill>
        <p:spPr bwMode="auto">
          <a:xfrm>
            <a:off x="6019800" y="2590800"/>
            <a:ext cx="2511598" cy="33385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 xmlns:p14="http://schemas.microsoft.com/office/powerpoint/2010/main" val="35451623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5240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p>
            <a:r>
              <a:rPr lang="en-US" dirty="0" smtClean="0">
                <a:solidFill>
                  <a:schemeClr val="accent3">
                    <a:lumMod val="50000"/>
                  </a:schemeClr>
                </a:solidFill>
              </a:rPr>
              <a:t>Breakout Sessions</a:t>
            </a:r>
            <a:endParaRPr lang="en-US" dirty="0">
              <a:solidFill>
                <a:schemeClr val="accent3">
                  <a:lumMod val="50000"/>
                </a:schemeClr>
              </a:solidFill>
            </a:endParaRPr>
          </a:p>
        </p:txBody>
      </p:sp>
      <p:sp>
        <p:nvSpPr>
          <p:cNvPr id="3" name="Content Placeholder 2"/>
          <p:cNvSpPr>
            <a:spLocks noGrp="1"/>
          </p:cNvSpPr>
          <p:nvPr>
            <p:ph idx="1"/>
          </p:nvPr>
        </p:nvSpPr>
        <p:spPr>
          <a:xfrm>
            <a:off x="304800" y="1981200"/>
            <a:ext cx="8686800" cy="4495801"/>
          </a:xfrm>
        </p:spPr>
        <p:txBody>
          <a:bodyPr>
            <a:normAutofit fontScale="55000" lnSpcReduction="20000"/>
          </a:bodyPr>
          <a:lstStyle/>
          <a:p>
            <a:pPr>
              <a:buNone/>
            </a:pPr>
            <a:r>
              <a:rPr lang="en-US" sz="6700" i="1" dirty="0" smtClean="0"/>
              <a:t>COB 235 (Elementary)</a:t>
            </a:r>
          </a:p>
          <a:p>
            <a:pPr lvl="1">
              <a:buNone/>
            </a:pPr>
            <a:r>
              <a:rPr lang="en-US" sz="4200" dirty="0" smtClean="0"/>
              <a:t>Robyn Bolling, Debbie Collins, Mark Green, Rosaura Gonzalez-Muniz, Laura Dewald Richardson</a:t>
            </a:r>
          </a:p>
          <a:p>
            <a:pPr>
              <a:buNone/>
            </a:pPr>
            <a:r>
              <a:rPr lang="en-US" dirty="0" smtClean="0"/>
              <a:t> </a:t>
            </a:r>
          </a:p>
          <a:p>
            <a:pPr>
              <a:buNone/>
            </a:pPr>
            <a:r>
              <a:rPr lang="en-US" sz="6700" i="1" dirty="0" smtClean="0"/>
              <a:t>COB 246 (Middle)</a:t>
            </a:r>
            <a:endParaRPr lang="en-US" sz="6700" dirty="0" smtClean="0"/>
          </a:p>
          <a:p>
            <a:pPr lvl="1">
              <a:buNone/>
            </a:pPr>
            <a:r>
              <a:rPr lang="en-US" sz="4400" dirty="0" smtClean="0"/>
              <a:t>Chris Gilman, Billy Haun, Peter Henning, Jill Sochor, Jon Wamsley</a:t>
            </a:r>
          </a:p>
          <a:p>
            <a:pPr>
              <a:buNone/>
            </a:pPr>
            <a:r>
              <a:rPr lang="en-US" dirty="0" smtClean="0"/>
              <a:t> </a:t>
            </a:r>
          </a:p>
          <a:p>
            <a:pPr>
              <a:buNone/>
            </a:pPr>
            <a:r>
              <a:rPr lang="en-US" sz="6700" i="1" dirty="0" smtClean="0"/>
              <a:t>COB 241 (High)</a:t>
            </a:r>
            <a:endParaRPr lang="en-US" sz="6700" dirty="0" smtClean="0"/>
          </a:p>
          <a:p>
            <a:pPr lvl="1">
              <a:buNone/>
            </a:pPr>
            <a:r>
              <a:rPr lang="en-US" sz="4400" dirty="0" smtClean="0"/>
              <a:t>Matt Haas, Melisa Larson,Bonnie Pendleton, Karen Redd, </a:t>
            </a:r>
            <a:r>
              <a:rPr lang="en-US" sz="4400" dirty="0" smtClean="0">
                <a:solidFill>
                  <a:srgbClr val="000000"/>
                </a:solidFill>
              </a:rPr>
              <a:t>Jesse Turner</a:t>
            </a:r>
            <a:endParaRPr lang="en-US" dirty="0" smtClean="0"/>
          </a:p>
          <a:p>
            <a:pPr marL="514350" indent="-514350">
              <a:buNone/>
            </a:pPr>
            <a:endParaRPr lang="en-US" dirty="0"/>
          </a:p>
          <a:p>
            <a:pPr marL="0" indent="0">
              <a:buNone/>
            </a:pPr>
            <a:endParaRPr lang="en-US" dirty="0"/>
          </a:p>
        </p:txBody>
      </p:sp>
      <p:sp>
        <p:nvSpPr>
          <p:cNvPr id="6" name="Slide Number Placeholder 5"/>
          <p:cNvSpPr>
            <a:spLocks noGrp="1"/>
          </p:cNvSpPr>
          <p:nvPr>
            <p:ph type="sldNum" sz="quarter" idx="12"/>
          </p:nvPr>
        </p:nvSpPr>
        <p:spPr/>
        <p:txBody>
          <a:bodyPr/>
          <a:lstStyle/>
          <a:p>
            <a:fld id="{7A9A28CB-F930-43B3-B226-4255BD61EB67}" type="slidenum">
              <a:rPr lang="en-US" smtClean="0"/>
              <a:pPr/>
              <a:t>22</a:t>
            </a:fld>
            <a:endParaRPr lang="en-US" dirty="0"/>
          </a:p>
        </p:txBody>
      </p:sp>
    </p:spTree>
    <p:extLst>
      <p:ext uri="{BB962C8B-B14F-4D97-AF65-F5344CB8AC3E}">
        <p14:creationId xmlns="" xmlns:p14="http://schemas.microsoft.com/office/powerpoint/2010/main" val="39103609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007488.jpg"/>
          <p:cNvPicPr>
            <a:picLocks noChangeAspect="1"/>
          </p:cNvPicPr>
          <p:nvPr/>
        </p:nvPicPr>
        <p:blipFill>
          <a:blip r:embed="rId3" cstate="print"/>
          <a:stretch>
            <a:fillRect/>
          </a:stretch>
        </p:blipFill>
        <p:spPr>
          <a:xfrm>
            <a:off x="5410200" y="4267200"/>
            <a:ext cx="3124200" cy="1989074"/>
          </a:xfrm>
          <a:prstGeom prst="rect">
            <a:avLst/>
          </a:prstGeom>
        </p:spPr>
      </p:pic>
      <p:pic>
        <p:nvPicPr>
          <p:cNvPr id="5" name="Picture 2"/>
          <p:cNvPicPr>
            <a:picLocks noChangeAspect="1" noChangeArrowheads="1"/>
          </p:cNvPicPr>
          <p:nvPr/>
        </p:nvPicPr>
        <p:blipFill>
          <a:blip r:embed="rId4" cstate="print"/>
          <a:srcRect/>
          <a:stretch>
            <a:fillRect/>
          </a:stretch>
        </p:blipFill>
        <p:spPr bwMode="auto">
          <a:xfrm>
            <a:off x="5105400" y="1219200"/>
            <a:ext cx="1590675" cy="785981"/>
          </a:xfrm>
          <a:prstGeom prst="rect">
            <a:avLst/>
          </a:prstGeom>
          <a:noFill/>
          <a:ln w="9525">
            <a:noFill/>
            <a:miter lim="800000"/>
            <a:headEnd/>
            <a:tailEnd/>
          </a:ln>
        </p:spPr>
      </p:pic>
      <p:pic>
        <p:nvPicPr>
          <p:cNvPr id="6" name="Picture 2"/>
          <p:cNvPicPr>
            <a:picLocks noChangeAspect="1" noChangeArrowheads="1"/>
          </p:cNvPicPr>
          <p:nvPr/>
        </p:nvPicPr>
        <p:blipFill>
          <a:blip r:embed="rId5" cstate="print"/>
          <a:srcRect/>
          <a:stretch>
            <a:fillRect/>
          </a:stretch>
        </p:blipFill>
        <p:spPr bwMode="auto">
          <a:xfrm>
            <a:off x="7239000" y="1295400"/>
            <a:ext cx="1662113" cy="943715"/>
          </a:xfrm>
          <a:prstGeom prst="rect">
            <a:avLst/>
          </a:prstGeom>
          <a:noFill/>
          <a:ln w="9525">
            <a:noFill/>
            <a:miter lim="800000"/>
            <a:headEnd/>
            <a:tailEnd/>
          </a:ln>
        </p:spPr>
      </p:pic>
      <p:sp>
        <p:nvSpPr>
          <p:cNvPr id="4" name="Rectangle 3"/>
          <p:cNvSpPr/>
          <p:nvPr/>
        </p:nvSpPr>
        <p:spPr>
          <a:xfrm>
            <a:off x="0" y="0"/>
            <a:ext cx="9144000" cy="9144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152400"/>
            <a:ext cx="8229600" cy="1143000"/>
          </a:xfrm>
        </p:spPr>
        <p:txBody>
          <a:bodyPr/>
          <a:lstStyle/>
          <a:p>
            <a:r>
              <a:rPr lang="en-US" dirty="0" smtClean="0">
                <a:solidFill>
                  <a:schemeClr val="accent3">
                    <a:lumMod val="50000"/>
                  </a:schemeClr>
                </a:solidFill>
              </a:rPr>
              <a:t>Assumptions</a:t>
            </a:r>
            <a:endParaRPr lang="en-US" dirty="0">
              <a:solidFill>
                <a:schemeClr val="accent3">
                  <a:lumMod val="50000"/>
                </a:schemeClr>
              </a:solidFill>
            </a:endParaRPr>
          </a:p>
        </p:txBody>
      </p:sp>
      <p:graphicFrame>
        <p:nvGraphicFramePr>
          <p:cNvPr id="8" name="Content Placeholder 7"/>
          <p:cNvGraphicFramePr>
            <a:graphicFrameLocks noGrp="1"/>
          </p:cNvGraphicFramePr>
          <p:nvPr>
            <p:ph idx="1"/>
          </p:nvPr>
        </p:nvGraphicFramePr>
        <p:xfrm>
          <a:off x="152400" y="990600"/>
          <a:ext cx="4648200" cy="57912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Double Brace 10"/>
          <p:cNvSpPr/>
          <p:nvPr/>
        </p:nvSpPr>
        <p:spPr>
          <a:xfrm>
            <a:off x="5791200" y="2667000"/>
            <a:ext cx="2362200" cy="1066800"/>
          </a:xfrm>
          <a:prstGeom prst="brace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Rectangle 11"/>
          <p:cNvSpPr/>
          <p:nvPr/>
        </p:nvSpPr>
        <p:spPr>
          <a:xfrm>
            <a:off x="6019800" y="2743200"/>
            <a:ext cx="1905000" cy="954107"/>
          </a:xfrm>
          <a:prstGeom prst="rect">
            <a:avLst/>
          </a:prstGeom>
        </p:spPr>
        <p:txBody>
          <a:bodyPr wrap="square">
            <a:spAutoFit/>
          </a:bodyPr>
          <a:lstStyle/>
          <a:p>
            <a:pPr lvl="0" algn="ctr"/>
            <a:r>
              <a:rPr lang="en-US" sz="1400" dirty="0" smtClean="0">
                <a:solidFill>
                  <a:schemeClr val="tx1">
                    <a:lumMod val="75000"/>
                    <a:lumOff val="25000"/>
                  </a:schemeClr>
                </a:solidFill>
              </a:rPr>
              <a:t>This is not intended to add more standardized tests or to increase our emphasis on them</a:t>
            </a:r>
            <a:endParaRPr lang="en-US" sz="1400" dirty="0">
              <a:solidFill>
                <a:schemeClr val="tx1">
                  <a:lumMod val="75000"/>
                  <a:lumOff val="25000"/>
                </a:schemeClr>
              </a:solidFill>
            </a:endParaRPr>
          </a:p>
        </p:txBody>
      </p:sp>
    </p:spTree>
    <p:extLst>
      <p:ext uri="{BB962C8B-B14F-4D97-AF65-F5344CB8AC3E}">
        <p14:creationId xmlns="" xmlns:p14="http://schemas.microsoft.com/office/powerpoint/2010/main" val="22987363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08125" y="1828800"/>
          <a:ext cx="6400800" cy="46731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26" name="AutoShape 2"/>
          <p:cNvSpPr>
            <a:spLocks/>
          </p:cNvSpPr>
          <p:nvPr/>
        </p:nvSpPr>
        <p:spPr bwMode="auto">
          <a:xfrm>
            <a:off x="5699125" y="2133600"/>
            <a:ext cx="395288" cy="1406525"/>
          </a:xfrm>
          <a:prstGeom prst="rightBrace">
            <a:avLst>
              <a:gd name="adj1" fmla="val 37684"/>
              <a:gd name="adj2" fmla="val 50000"/>
            </a:avLst>
          </a:prstGeom>
          <a:noFill/>
          <a:ln w="44450">
            <a:solidFill>
              <a:srgbClr val="365F9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27" name="Text Box 3"/>
          <p:cNvSpPr txBox="1">
            <a:spLocks noChangeArrowheads="1"/>
          </p:cNvSpPr>
          <p:nvPr/>
        </p:nvSpPr>
        <p:spPr bwMode="auto">
          <a:xfrm>
            <a:off x="6232525" y="2514600"/>
            <a:ext cx="2759075" cy="457199"/>
          </a:xfrm>
          <a:prstGeom prst="rect">
            <a:avLst/>
          </a:prstGeom>
          <a:solidFill>
            <a:srgbClr val="FFFFFF"/>
          </a:solidFill>
          <a:ln w="63500" cmpd="thickThin">
            <a:solidFill>
              <a:srgbClr val="4F81BD"/>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1" u="none" strike="noStrike" cap="none" normalizeH="0" baseline="0" dirty="0" smtClean="0">
                <a:ln>
                  <a:noFill/>
                </a:ln>
                <a:solidFill>
                  <a:srgbClr val="262626"/>
                </a:solidFill>
                <a:effectLst/>
                <a:latin typeface="Arial" pitchFamily="34" charset="0"/>
              </a:rPr>
              <a:t>Academic Excellence Scorecard</a:t>
            </a:r>
            <a:endParaRPr kumimoji="0" lang="en-US" sz="1200" b="0" i="0" u="none" strike="noStrike" cap="none" normalizeH="0" baseline="0" dirty="0" smtClean="0">
              <a:ln>
                <a:noFill/>
              </a:ln>
              <a:solidFill>
                <a:srgbClr val="262626"/>
              </a:solidFill>
              <a:effectLst/>
              <a:latin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262626"/>
                </a:solidFill>
                <a:effectLst/>
                <a:latin typeface="Arial" pitchFamily="34" charset="0"/>
              </a:rPr>
              <a:t>Focus on State </a:t>
            </a:r>
            <a:r>
              <a:rPr lang="en-US" sz="1100" dirty="0">
                <a:solidFill>
                  <a:srgbClr val="262626"/>
                </a:solidFill>
                <a:latin typeface="Arial" pitchFamily="34" charset="0"/>
              </a:rPr>
              <a:t>&amp;</a:t>
            </a:r>
            <a:r>
              <a:rPr kumimoji="0" lang="en-US" sz="1100" b="0" i="0" u="none" strike="noStrike" cap="none" normalizeH="0" baseline="0" dirty="0" smtClean="0">
                <a:ln>
                  <a:noFill/>
                </a:ln>
                <a:solidFill>
                  <a:srgbClr val="262626"/>
                </a:solidFill>
                <a:effectLst/>
                <a:latin typeface="Arial" pitchFamily="34" charset="0"/>
              </a:rPr>
              <a:t> National Benchmarks </a:t>
            </a:r>
            <a:endParaRPr kumimoji="0" lang="en-US" sz="1800" b="0" i="0" u="none" strike="noStrike" cap="none" normalizeH="0" baseline="0" dirty="0" smtClean="0">
              <a:ln>
                <a:noFill/>
              </a:ln>
              <a:solidFill>
                <a:schemeClr val="tx1"/>
              </a:solidFill>
              <a:effectLst/>
              <a:latin typeface="Arial" pitchFamily="34" charset="0"/>
            </a:endParaRPr>
          </a:p>
        </p:txBody>
      </p:sp>
      <p:sp>
        <p:nvSpPr>
          <p:cNvPr id="6" name="Rectangle 5"/>
          <p:cNvSpPr/>
          <p:nvPr/>
        </p:nvSpPr>
        <p:spPr>
          <a:xfrm>
            <a:off x="0" y="0"/>
            <a:ext cx="9144000" cy="13716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txBox="1">
            <a:spLocks/>
          </p:cNvSpPr>
          <p:nvPr/>
        </p:nvSpPr>
        <p:spPr>
          <a:xfrm>
            <a:off x="457200" y="152400"/>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accent3">
                    <a:lumMod val="50000"/>
                  </a:schemeClr>
                </a:solidFill>
                <a:latin typeface="+mj-lt"/>
                <a:ea typeface="+mj-ea"/>
                <a:cs typeface="+mj-cs"/>
              </a:rPr>
              <a:t>State and National Focus</a:t>
            </a:r>
            <a:endParaRPr kumimoji="0" lang="en-US" sz="4400" b="0"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Tree>
    <p:extLst>
      <p:ext uri="{BB962C8B-B14F-4D97-AF65-F5344CB8AC3E}">
        <p14:creationId xmlns="" xmlns:p14="http://schemas.microsoft.com/office/powerpoint/2010/main" val="16688373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12954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228600"/>
            <a:ext cx="8229600" cy="1143000"/>
          </a:xfrm>
        </p:spPr>
        <p:txBody>
          <a:bodyPr/>
          <a:lstStyle/>
          <a:p>
            <a:r>
              <a:rPr lang="en-US" dirty="0" smtClean="0">
                <a:solidFill>
                  <a:schemeClr val="accent3">
                    <a:lumMod val="50000"/>
                  </a:schemeClr>
                </a:solidFill>
              </a:rPr>
              <a:t>Why Benchmark?</a:t>
            </a:r>
            <a:endParaRPr lang="en-US" dirty="0"/>
          </a:p>
        </p:txBody>
      </p:sp>
      <p:sp>
        <p:nvSpPr>
          <p:cNvPr id="7" name="Content Placeholder 2"/>
          <p:cNvSpPr>
            <a:spLocks noGrp="1"/>
          </p:cNvSpPr>
          <p:nvPr>
            <p:ph idx="1"/>
          </p:nvPr>
        </p:nvSpPr>
        <p:spPr>
          <a:xfrm>
            <a:off x="457200" y="1447800"/>
            <a:ext cx="8229600" cy="609600"/>
          </a:xfrm>
        </p:spPr>
        <p:txBody>
          <a:bodyPr>
            <a:normAutofit/>
          </a:bodyPr>
          <a:lstStyle/>
          <a:p>
            <a:pPr>
              <a:buNone/>
            </a:pPr>
            <a:r>
              <a:rPr lang="en-US" b="1" dirty="0" smtClean="0"/>
              <a:t>Build </a:t>
            </a:r>
            <a:r>
              <a:rPr lang="en-US" b="1" dirty="0"/>
              <a:t>credibility and value with our community. </a:t>
            </a:r>
            <a:endParaRPr lang="en-US" b="1" dirty="0" smtClean="0"/>
          </a:p>
          <a:p>
            <a:pPr>
              <a:buNone/>
            </a:pPr>
            <a:endParaRPr lang="en-US" dirty="0"/>
          </a:p>
        </p:txBody>
      </p:sp>
      <p:graphicFrame>
        <p:nvGraphicFramePr>
          <p:cNvPr id="8" name="Diagram 7"/>
          <p:cNvGraphicFramePr/>
          <p:nvPr>
            <p:extLst>
              <p:ext uri="{D42A27DB-BD31-4B8C-83A1-F6EECF244321}">
                <p14:modId xmlns="" xmlns:p14="http://schemas.microsoft.com/office/powerpoint/2010/main" val="3095422835"/>
              </p:ext>
            </p:extLst>
          </p:nvPr>
        </p:nvGraphicFramePr>
        <p:xfrm>
          <a:off x="381000" y="2209800"/>
          <a:ext cx="8305800"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315307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0" y="0"/>
            <a:ext cx="9144000" cy="6858000"/>
          </a:xfrm>
          <a:prstGeom prst="rect">
            <a:avLst/>
          </a:prstGeom>
          <a:solidFill>
            <a:schemeClr val="accent5">
              <a:lumMod val="60000"/>
              <a:lumOff val="40000"/>
              <a:alpha val="46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11" name="Rectangle 3"/>
          <p:cNvSpPr>
            <a:spLocks/>
          </p:cNvSpPr>
          <p:nvPr/>
        </p:nvSpPr>
        <p:spPr bwMode="auto">
          <a:xfrm>
            <a:off x="228599" y="2094689"/>
            <a:ext cx="2487399" cy="928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algn="r" fontAlgn="base">
              <a:spcBef>
                <a:spcPct val="0"/>
              </a:spcBef>
              <a:spcAft>
                <a:spcPct val="0"/>
              </a:spcAft>
            </a:pPr>
            <a:r>
              <a:rPr lang="en-US" sz="2000" b="1" i="1" dirty="0">
                <a:solidFill>
                  <a:srgbClr val="000000"/>
                </a:solidFill>
                <a:latin typeface="Calibri" pitchFamily="34" charset="0"/>
                <a:ea typeface="MS PGothic" pitchFamily="34" charset="-128"/>
                <a:cs typeface="Calibri" pitchFamily="34" charset="0"/>
                <a:sym typeface="Helvetica Neue" pitchFamily="17" charset="0"/>
              </a:rPr>
              <a:t>What</a:t>
            </a:r>
            <a:r>
              <a:rPr lang="en-US" sz="2000" dirty="0">
                <a:solidFill>
                  <a:srgbClr val="000000"/>
                </a:solidFill>
                <a:latin typeface="Calibri" pitchFamily="34" charset="0"/>
                <a:ea typeface="MS PGothic" pitchFamily="34" charset="-128"/>
                <a:cs typeface="Calibri" pitchFamily="34" charset="0"/>
                <a:sym typeface="Helvetica Neue" pitchFamily="17" charset="0"/>
              </a:rPr>
              <a:t> students will know, understand, and be able to do</a:t>
            </a:r>
          </a:p>
        </p:txBody>
      </p:sp>
      <p:sp>
        <p:nvSpPr>
          <p:cNvPr id="17412" name="Rectangle 4"/>
          <p:cNvSpPr>
            <a:spLocks/>
          </p:cNvSpPr>
          <p:nvPr/>
        </p:nvSpPr>
        <p:spPr bwMode="auto">
          <a:xfrm>
            <a:off x="334108" y="4923636"/>
            <a:ext cx="3242480" cy="9554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chemeClr val="tx1"/>
                </a:solidFill>
                <a:miter lim="800000"/>
                <a:headEnd/>
                <a:tailEnd/>
              </a14:hiddenLine>
            </a:ext>
          </a:extLst>
        </p:spPr>
        <p:txBody>
          <a:bodyPr lIns="0" tIns="0" rIns="0" bIns="0" anchor="ctr"/>
          <a:lstStyle/>
          <a:p>
            <a:pPr fontAlgn="base">
              <a:spcBef>
                <a:spcPct val="0"/>
              </a:spcBef>
              <a:spcAft>
                <a:spcPct val="0"/>
              </a:spcAft>
            </a:pPr>
            <a:r>
              <a:rPr lang="en-US" sz="2000" b="1" i="1" dirty="0">
                <a:solidFill>
                  <a:srgbClr val="000000"/>
                </a:solidFill>
                <a:latin typeface="Calibri" pitchFamily="34" charset="0"/>
                <a:ea typeface="MS PGothic" pitchFamily="34" charset="-128"/>
                <a:cs typeface="Calibri" pitchFamily="34" charset="0"/>
                <a:sym typeface="Helvetica Neue" pitchFamily="17" charset="0"/>
              </a:rPr>
              <a:t>What students will use</a:t>
            </a:r>
            <a:r>
              <a:rPr lang="en-US" sz="2000" dirty="0">
                <a:solidFill>
                  <a:srgbClr val="000000"/>
                </a:solidFill>
                <a:latin typeface="Calibri" pitchFamily="34" charset="0"/>
                <a:ea typeface="MS PGothic" pitchFamily="34" charset="-128"/>
                <a:cs typeface="Calibri" pitchFamily="34" charset="0"/>
                <a:sym typeface="Helvetica Neue" pitchFamily="17" charset="0"/>
              </a:rPr>
              <a:t> to </a:t>
            </a:r>
            <a:r>
              <a:rPr lang="en-US" sz="2000" dirty="0" smtClean="0">
                <a:solidFill>
                  <a:srgbClr val="000000"/>
                </a:solidFill>
                <a:latin typeface="Calibri" pitchFamily="34" charset="0"/>
                <a:ea typeface="MS PGothic" pitchFamily="34" charset="-128"/>
                <a:cs typeface="Calibri" pitchFamily="34" charset="0"/>
                <a:sym typeface="Helvetica Neue" pitchFamily="17" charset="0"/>
              </a:rPr>
              <a:t/>
            </a:r>
            <a:br>
              <a:rPr lang="en-US" sz="2000" dirty="0" smtClean="0">
                <a:solidFill>
                  <a:srgbClr val="000000"/>
                </a:solidFill>
                <a:latin typeface="Calibri" pitchFamily="34" charset="0"/>
                <a:ea typeface="MS PGothic" pitchFamily="34" charset="-128"/>
                <a:cs typeface="Calibri" pitchFamily="34" charset="0"/>
                <a:sym typeface="Helvetica Neue" pitchFamily="17" charset="0"/>
              </a:rPr>
            </a:br>
            <a:r>
              <a:rPr lang="en-US" sz="2000" dirty="0" smtClean="0">
                <a:solidFill>
                  <a:srgbClr val="000000"/>
                </a:solidFill>
                <a:latin typeface="Calibri" pitchFamily="34" charset="0"/>
                <a:ea typeface="MS PGothic" pitchFamily="34" charset="-128"/>
                <a:cs typeface="Calibri" pitchFamily="34" charset="0"/>
                <a:sym typeface="Helvetica Neue" pitchFamily="17" charset="0"/>
              </a:rPr>
              <a:t>learn (</a:t>
            </a:r>
            <a:r>
              <a:rPr lang="en-US" sz="2000" dirty="0">
                <a:solidFill>
                  <a:srgbClr val="000000"/>
                </a:solidFill>
                <a:latin typeface="Calibri" pitchFamily="34" charset="0"/>
                <a:ea typeface="MS PGothic" pitchFamily="34" charset="-128"/>
                <a:cs typeface="Calibri" pitchFamily="34" charset="0"/>
                <a:sym typeface="Helvetica Neue" pitchFamily="17" charset="0"/>
              </a:rPr>
              <a:t>as well as </a:t>
            </a:r>
            <a:r>
              <a:rPr lang="en-US" sz="2000" i="1" dirty="0">
                <a:solidFill>
                  <a:srgbClr val="000000"/>
                </a:solidFill>
                <a:latin typeface="Calibri" pitchFamily="34" charset="0"/>
                <a:ea typeface="MS PGothic" pitchFamily="34" charset="-128"/>
                <a:cs typeface="Calibri" pitchFamily="34" charset="0"/>
                <a:sym typeface="Helvetica Neue" pitchFamily="17" charset="0"/>
              </a:rPr>
              <a:t>when</a:t>
            </a:r>
            <a:r>
              <a:rPr lang="en-US" sz="2000" dirty="0">
                <a:solidFill>
                  <a:srgbClr val="000000"/>
                </a:solidFill>
                <a:latin typeface="Calibri" pitchFamily="34" charset="0"/>
                <a:ea typeface="MS PGothic" pitchFamily="34" charset="-128"/>
                <a:cs typeface="Calibri" pitchFamily="34" charset="0"/>
                <a:sym typeface="Helvetica Neue" pitchFamily="17" charset="0"/>
              </a:rPr>
              <a:t>, </a:t>
            </a:r>
            <a:r>
              <a:rPr lang="en-US" sz="2000" i="1" dirty="0">
                <a:solidFill>
                  <a:srgbClr val="000000"/>
                </a:solidFill>
                <a:latin typeface="Calibri" pitchFamily="34" charset="0"/>
                <a:ea typeface="MS PGothic" pitchFamily="34" charset="-128"/>
                <a:cs typeface="Calibri" pitchFamily="34" charset="0"/>
                <a:sym typeface="Helvetica Neue" pitchFamily="17" charset="0"/>
              </a:rPr>
              <a:t>where</a:t>
            </a:r>
            <a:r>
              <a:rPr lang="en-US" sz="2000" dirty="0">
                <a:solidFill>
                  <a:srgbClr val="000000"/>
                </a:solidFill>
                <a:latin typeface="Calibri" pitchFamily="34" charset="0"/>
                <a:ea typeface="MS PGothic" pitchFamily="34" charset="-128"/>
                <a:cs typeface="Calibri" pitchFamily="34" charset="0"/>
                <a:sym typeface="Helvetica Neue" pitchFamily="17" charset="0"/>
              </a:rPr>
              <a:t>, and </a:t>
            </a:r>
            <a:r>
              <a:rPr lang="en-US" sz="2000" i="1" dirty="0">
                <a:solidFill>
                  <a:srgbClr val="000000"/>
                </a:solidFill>
                <a:latin typeface="Calibri" pitchFamily="34" charset="0"/>
                <a:ea typeface="MS PGothic" pitchFamily="34" charset="-128"/>
                <a:cs typeface="Calibri" pitchFamily="34" charset="0"/>
                <a:sym typeface="Helvetica Neue" pitchFamily="17" charset="0"/>
              </a:rPr>
              <a:t>with whom</a:t>
            </a:r>
            <a:r>
              <a:rPr lang="en-US" sz="2000" dirty="0">
                <a:solidFill>
                  <a:srgbClr val="000000"/>
                </a:solidFill>
                <a:latin typeface="Calibri" pitchFamily="34" charset="0"/>
                <a:ea typeface="MS PGothic" pitchFamily="34" charset="-128"/>
                <a:cs typeface="Calibri" pitchFamily="34" charset="0"/>
                <a:sym typeface="Helvetica Neue" pitchFamily="17" charset="0"/>
              </a:rPr>
              <a:t>)</a:t>
            </a:r>
          </a:p>
        </p:txBody>
      </p:sp>
      <p:sp>
        <p:nvSpPr>
          <p:cNvPr id="17417" name="Rectangle 9"/>
          <p:cNvSpPr>
            <a:spLocks/>
          </p:cNvSpPr>
          <p:nvPr/>
        </p:nvSpPr>
        <p:spPr bwMode="auto">
          <a:xfrm>
            <a:off x="6312876" y="3514509"/>
            <a:ext cx="2602523" cy="642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chemeClr val="tx1"/>
                </a:solidFill>
                <a:miter lim="800000"/>
                <a:headEnd/>
                <a:tailEnd/>
              </a14:hiddenLine>
            </a:ext>
          </a:extLst>
        </p:spPr>
        <p:txBody>
          <a:bodyPr lIns="0" tIns="0" rIns="0" bIns="0" anchor="ctr"/>
          <a:lstStyle/>
          <a:p>
            <a:pPr fontAlgn="base">
              <a:spcBef>
                <a:spcPct val="0"/>
              </a:spcBef>
              <a:spcAft>
                <a:spcPct val="0"/>
              </a:spcAft>
            </a:pPr>
            <a:r>
              <a:rPr lang="en-US" sz="2000" b="1" i="1" dirty="0">
                <a:solidFill>
                  <a:srgbClr val="000000"/>
                </a:solidFill>
                <a:latin typeface="Calibri" pitchFamily="34" charset="0"/>
                <a:ea typeface="MS PGothic" pitchFamily="34" charset="-128"/>
                <a:cs typeface="Calibri" pitchFamily="34" charset="0"/>
                <a:sym typeface="Helvetica Neue" pitchFamily="17" charset="0"/>
              </a:rPr>
              <a:t>Why</a:t>
            </a:r>
            <a:r>
              <a:rPr lang="en-US" sz="2000" dirty="0">
                <a:solidFill>
                  <a:srgbClr val="000000"/>
                </a:solidFill>
                <a:latin typeface="Calibri" pitchFamily="34" charset="0"/>
                <a:ea typeface="MS PGothic" pitchFamily="34" charset="-128"/>
                <a:cs typeface="Calibri" pitchFamily="34" charset="0"/>
                <a:sym typeface="Helvetica Neue" pitchFamily="17" charset="0"/>
              </a:rPr>
              <a:t> students will learn this content</a:t>
            </a:r>
          </a:p>
        </p:txBody>
      </p:sp>
      <p:grpSp>
        <p:nvGrpSpPr>
          <p:cNvPr id="7" name="Group 6"/>
          <p:cNvGrpSpPr/>
          <p:nvPr/>
        </p:nvGrpSpPr>
        <p:grpSpPr>
          <a:xfrm>
            <a:off x="2715999" y="1295400"/>
            <a:ext cx="5056402" cy="5761528"/>
            <a:chOff x="2715999" y="1271464"/>
            <a:chExt cx="5056402" cy="5761528"/>
          </a:xfrm>
        </p:grpSpPr>
        <p:sp>
          <p:nvSpPr>
            <p:cNvPr id="17413" name="AutoShape 5"/>
            <p:cNvSpPr>
              <a:spLocks/>
            </p:cNvSpPr>
            <p:nvPr/>
          </p:nvSpPr>
          <p:spPr bwMode="auto">
            <a:xfrm>
              <a:off x="3068723" y="4215490"/>
              <a:ext cx="4703678" cy="571500"/>
            </a:xfrm>
            <a:prstGeom prst="rightArrow">
              <a:avLst>
                <a:gd name="adj1" fmla="val 46880"/>
                <a:gd name="adj2" fmla="val 122691"/>
              </a:avLst>
            </a:prstGeom>
            <a:gradFill rotWithShape="0">
              <a:gsLst>
                <a:gs pos="0">
                  <a:srgbClr val="FFFFFF"/>
                </a:gs>
                <a:gs pos="100000">
                  <a:srgbClr val="00FF00"/>
                </a:gs>
              </a:gsLst>
              <a:lin ang="0" scaled="1"/>
            </a:gradFill>
            <a:ln w="25400">
              <a:solidFill>
                <a:schemeClr val="tx1"/>
              </a:solidFill>
              <a:miter lim="800000"/>
              <a:headEnd/>
              <a:tailEnd/>
            </a:ln>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sp>
          <p:nvSpPr>
            <p:cNvPr id="17409" name="Line 1"/>
            <p:cNvSpPr>
              <a:spLocks noChangeShapeType="1"/>
            </p:cNvSpPr>
            <p:nvPr/>
          </p:nvSpPr>
          <p:spPr bwMode="auto">
            <a:xfrm>
              <a:off x="2983890" y="1375850"/>
              <a:ext cx="0" cy="3126507"/>
            </a:xfrm>
            <a:prstGeom prst="line">
              <a:avLst/>
            </a:prstGeom>
            <a:noFill/>
            <a:ln w="63500">
              <a:solidFill>
                <a:schemeClr val="tx1"/>
              </a:solidFill>
              <a:miter lim="800000"/>
              <a:headEnd type="stealth" w="med" len="med"/>
              <a:tailEnd/>
            </a:ln>
            <a:extLst>
              <a:ext uri="{909E8E84-426E-40DD-AFC4-6F175D3DCCD1}">
                <a14:hiddenFill xmlns="" xmlns:a14="http://schemas.microsoft.com/office/drawing/2010/main">
                  <a:noFill/>
                </a14:hiddenFill>
              </a:ext>
            </a:extLst>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sp>
          <p:nvSpPr>
            <p:cNvPr id="17414" name="Rectangle 6"/>
            <p:cNvSpPr>
              <a:spLocks/>
            </p:cNvSpPr>
            <p:nvPr/>
          </p:nvSpPr>
          <p:spPr bwMode="auto">
            <a:xfrm>
              <a:off x="3336635" y="4346642"/>
              <a:ext cx="3197945" cy="285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dirty="0">
                  <a:solidFill>
                    <a:srgbClr val="000000"/>
                  </a:solidFill>
                  <a:latin typeface="Calibri" pitchFamily="34" charset="0"/>
                  <a:ea typeface="MS PGothic" pitchFamily="34" charset="-128"/>
                  <a:cs typeface="Calibri" pitchFamily="34" charset="0"/>
                  <a:sym typeface="Calibri Bold" charset="0"/>
                </a:rPr>
                <a:t>R</a:t>
              </a:r>
              <a:r>
                <a:rPr lang="en-US" sz="1600" b="1" dirty="0">
                  <a:solidFill>
                    <a:srgbClr val="000000"/>
                  </a:solidFill>
                  <a:latin typeface="Calibri" pitchFamily="34" charset="0"/>
                  <a:ea typeface="MS PGothic" pitchFamily="34" charset="-128"/>
                  <a:cs typeface="Calibri" pitchFamily="34" charset="0"/>
                  <a:sym typeface="Calibri Bold Italic" charset="0"/>
                </a:rPr>
                <a:t>elevance</a:t>
              </a:r>
              <a:r>
                <a:rPr lang="en-US" sz="1600" b="1" dirty="0">
                  <a:solidFill>
                    <a:srgbClr val="000000"/>
                  </a:solidFill>
                  <a:latin typeface="Calibri" pitchFamily="34" charset="0"/>
                  <a:ea typeface="MS PGothic" pitchFamily="34" charset="-128"/>
                  <a:cs typeface="Calibri" pitchFamily="34" charset="0"/>
                  <a:sym typeface="Calibri Bold" charset="0"/>
                </a:rPr>
                <a:t> of content</a:t>
              </a:r>
            </a:p>
          </p:txBody>
        </p:sp>
        <p:sp>
          <p:nvSpPr>
            <p:cNvPr id="17418" name="Line 10"/>
            <p:cNvSpPr>
              <a:spLocks noChangeShapeType="1"/>
            </p:cNvSpPr>
            <p:nvPr/>
          </p:nvSpPr>
          <p:spPr bwMode="auto">
            <a:xfrm flipV="1">
              <a:off x="4217303" y="2999937"/>
              <a:ext cx="1971227" cy="0"/>
            </a:xfrm>
            <a:prstGeom prst="line">
              <a:avLst/>
            </a:prstGeom>
            <a:noFill/>
            <a:ln w="38100">
              <a:solidFill>
                <a:schemeClr val="tx1"/>
              </a:solidFill>
              <a:prstDash val="sysDot"/>
              <a:miter lim="800000"/>
              <a:headEnd/>
              <a:tailEnd/>
            </a:ln>
            <a:extLst>
              <a:ext uri="{909E8E84-426E-40DD-AFC4-6F175D3DCCD1}">
                <a14:hiddenFill xmlns="" xmlns:a14="http://schemas.microsoft.com/office/drawing/2010/main">
                  <a:noFill/>
                </a14:hiddenFill>
              </a:ext>
            </a:extLst>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grpSp>
          <p:nvGrpSpPr>
            <p:cNvPr id="2" name="Group 1"/>
            <p:cNvGrpSpPr/>
            <p:nvPr/>
          </p:nvGrpSpPr>
          <p:grpSpPr>
            <a:xfrm>
              <a:off x="2715999" y="1271464"/>
              <a:ext cx="526852" cy="3104760"/>
              <a:chOff x="2803922" y="1422591"/>
              <a:chExt cx="526852" cy="3104760"/>
            </a:xfrm>
          </p:grpSpPr>
          <p:sp>
            <p:nvSpPr>
              <p:cNvPr id="17419" name="AutoShape 11"/>
              <p:cNvSpPr>
                <a:spLocks/>
              </p:cNvSpPr>
              <p:nvPr/>
            </p:nvSpPr>
            <p:spPr bwMode="auto">
              <a:xfrm rot="-5400000">
                <a:off x="1535906" y="2732484"/>
                <a:ext cx="3062883" cy="526852"/>
              </a:xfrm>
              <a:custGeom>
                <a:avLst/>
                <a:gdLst>
                  <a:gd name="T0" fmla="*/ 0 w 21600"/>
                  <a:gd name="T1" fmla="*/ 6339425 h 21600"/>
                  <a:gd name="T2" fmla="*/ 683847400 w 21600"/>
                  <a:gd name="T3" fmla="*/ 6339425 h 21600"/>
                  <a:gd name="T4" fmla="*/ 683847400 w 21600"/>
                  <a:gd name="T5" fmla="*/ 0 h 21600"/>
                  <a:gd name="T6" fmla="*/ 878500334 w 21600"/>
                  <a:gd name="T7" fmla="*/ 12996539 h 21600"/>
                  <a:gd name="T8" fmla="*/ 683847400 w 21600"/>
                  <a:gd name="T9" fmla="*/ 25993078 h 21600"/>
                  <a:gd name="T10" fmla="*/ 683847400 w 21600"/>
                  <a:gd name="T11" fmla="*/ 19653653 h 21600"/>
                  <a:gd name="T12" fmla="*/ 0 w 21600"/>
                  <a:gd name="T13" fmla="*/ 19653653 h 21600"/>
                  <a:gd name="T14" fmla="*/ 0 w 21600"/>
                  <a:gd name="T15" fmla="*/ 6339425 h 21600"/>
                  <a:gd name="T16" fmla="*/ 0 w 21600"/>
                  <a:gd name="T17" fmla="*/ 6339425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0" y="5268"/>
                    </a:moveTo>
                    <a:lnTo>
                      <a:pt x="16814" y="5268"/>
                    </a:lnTo>
                    <a:lnTo>
                      <a:pt x="16814" y="0"/>
                    </a:lnTo>
                    <a:lnTo>
                      <a:pt x="21600" y="10800"/>
                    </a:lnTo>
                    <a:lnTo>
                      <a:pt x="16814" y="21600"/>
                    </a:lnTo>
                    <a:lnTo>
                      <a:pt x="16814" y="16332"/>
                    </a:lnTo>
                    <a:lnTo>
                      <a:pt x="0" y="16332"/>
                    </a:lnTo>
                    <a:lnTo>
                      <a:pt x="0" y="5268"/>
                    </a:lnTo>
                    <a:close/>
                    <a:moveTo>
                      <a:pt x="0" y="5268"/>
                    </a:moveTo>
                  </a:path>
                </a:pathLst>
              </a:custGeom>
              <a:gradFill rotWithShape="0">
                <a:gsLst>
                  <a:gs pos="0">
                    <a:srgbClr val="FF0000"/>
                  </a:gs>
                  <a:gs pos="100000">
                    <a:srgbClr val="FFFFFF"/>
                  </a:gs>
                </a:gsLst>
                <a:lin ang="5400000" scaled="1"/>
              </a:gradFill>
              <a:ln w="25400" cap="flat">
                <a:solidFill>
                  <a:schemeClr val="tx1"/>
                </a:solidFill>
                <a:prstDash val="solid"/>
                <a:miter lim="800000"/>
                <a:headEnd type="none" w="med" len="med"/>
                <a:tailEnd type="none" w="med" len="med"/>
              </a:ln>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sp>
            <p:nvSpPr>
              <p:cNvPr id="17420" name="AutoShape 12"/>
              <p:cNvSpPr>
                <a:spLocks/>
              </p:cNvSpPr>
              <p:nvPr/>
            </p:nvSpPr>
            <p:spPr bwMode="auto">
              <a:xfrm rot="-5400000">
                <a:off x="1585014" y="2741952"/>
                <a:ext cx="2924473" cy="285751"/>
              </a:xfrm>
              <a:custGeom>
                <a:avLst/>
                <a:gdLst>
                  <a:gd name="T0" fmla="*/ 0 w 21600"/>
                  <a:gd name="T1" fmla="*/ 0 h 21600"/>
                  <a:gd name="T2" fmla="*/ 21600 w 21600"/>
                  <a:gd name="T3" fmla="*/ 21600 h 21600"/>
                </a:gdLst>
                <a:ahLst/>
                <a:cxnLst/>
                <a:rect l="T0" t="T1" r="T2" b="T3"/>
                <a:pathLst>
                  <a:path w="21600" h="21600">
                    <a:moveTo>
                      <a:pt x="0" y="0"/>
                    </a:moveTo>
                    <a:lnTo>
                      <a:pt x="21600" y="0"/>
                    </a:lnTo>
                    <a:lnTo>
                      <a:pt x="21600" y="21600"/>
                    </a:lnTo>
                    <a:lnTo>
                      <a:pt x="0" y="21600"/>
                    </a:lnTo>
                    <a:lnTo>
                      <a:pt x="0" y="0"/>
                    </a:lnTo>
                    <a:close/>
                    <a:moveTo>
                      <a:pt x="0" y="0"/>
                    </a:move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dirty="0" smtClean="0">
                    <a:solidFill>
                      <a:srgbClr val="000000"/>
                    </a:solidFill>
                    <a:latin typeface="Calibri" pitchFamily="34" charset="0"/>
                    <a:ea typeface="MS PGothic" pitchFamily="34" charset="-128"/>
                    <a:cs typeface="Calibri" pitchFamily="34" charset="0"/>
                    <a:sym typeface="Calibri Bold Italic" charset="0"/>
                  </a:rPr>
                  <a:t>Rigor</a:t>
                </a:r>
                <a:r>
                  <a:rPr lang="en-US" sz="1600" b="1" dirty="0" smtClean="0">
                    <a:solidFill>
                      <a:srgbClr val="000000"/>
                    </a:solidFill>
                    <a:latin typeface="Calibri" pitchFamily="34" charset="0"/>
                    <a:ea typeface="MS PGothic" pitchFamily="34" charset="-128"/>
                    <a:cs typeface="Calibri" pitchFamily="34" charset="0"/>
                    <a:sym typeface="Calibri Bold" charset="0"/>
                  </a:rPr>
                  <a:t> </a:t>
                </a:r>
                <a:r>
                  <a:rPr lang="en-US" sz="1600" b="1" dirty="0">
                    <a:solidFill>
                      <a:srgbClr val="000000"/>
                    </a:solidFill>
                    <a:latin typeface="Calibri" pitchFamily="34" charset="0"/>
                    <a:ea typeface="MS PGothic" pitchFamily="34" charset="-128"/>
                    <a:cs typeface="Calibri" pitchFamily="34" charset="0"/>
                    <a:sym typeface="Calibri Bold" charset="0"/>
                  </a:rPr>
                  <a:t>of curriculum</a:t>
                </a:r>
              </a:p>
            </p:txBody>
          </p:sp>
        </p:grpSp>
        <p:sp>
          <p:nvSpPr>
            <p:cNvPr id="17421" name="Line 13"/>
            <p:cNvSpPr>
              <a:spLocks noChangeShapeType="1"/>
            </p:cNvSpPr>
            <p:nvPr/>
          </p:nvSpPr>
          <p:spPr bwMode="auto">
            <a:xfrm>
              <a:off x="3006213" y="1794429"/>
              <a:ext cx="1211090" cy="1205508"/>
            </a:xfrm>
            <a:prstGeom prst="line">
              <a:avLst/>
            </a:prstGeom>
            <a:noFill/>
            <a:ln w="38100">
              <a:solidFill>
                <a:schemeClr val="tx1"/>
              </a:solidFill>
              <a:prstDash val="sysDot"/>
              <a:miter lim="800000"/>
              <a:headEnd/>
              <a:tailEnd/>
            </a:ln>
            <a:extLst>
              <a:ext uri="{909E8E84-426E-40DD-AFC4-6F175D3DCCD1}">
                <a14:hiddenFill xmlns="" xmlns:a14="http://schemas.microsoft.com/office/drawing/2010/main">
                  <a:noFill/>
                </a14:hiddenFill>
              </a:ext>
            </a:extLst>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sp>
          <p:nvSpPr>
            <p:cNvPr id="17422" name="Oval 14"/>
            <p:cNvSpPr>
              <a:spLocks/>
            </p:cNvSpPr>
            <p:nvPr/>
          </p:nvSpPr>
          <p:spPr bwMode="auto">
            <a:xfrm>
              <a:off x="2760647" y="4277999"/>
              <a:ext cx="437555" cy="437555"/>
            </a:xfrm>
            <a:prstGeom prst="ellipse">
              <a:avLst/>
            </a:prstGeom>
            <a:gradFill rotWithShape="0">
              <a:gsLst>
                <a:gs pos="0">
                  <a:srgbClr val="000000"/>
                </a:gs>
                <a:gs pos="100000">
                  <a:srgbClr val="333333"/>
                </a:gs>
              </a:gsLst>
              <a:lin ang="120000" scaled="1"/>
            </a:gradFill>
            <a:ln w="25400">
              <a:solidFill>
                <a:schemeClr val="tx1"/>
              </a:solidFill>
              <a:miter lim="800000"/>
              <a:headEnd/>
              <a:tailEnd/>
            </a:ln>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sp>
          <p:nvSpPr>
            <p:cNvPr id="17423" name="Oval 15"/>
            <p:cNvSpPr>
              <a:spLocks/>
            </p:cNvSpPr>
            <p:nvPr/>
          </p:nvSpPr>
          <p:spPr bwMode="auto">
            <a:xfrm>
              <a:off x="5819065" y="5590661"/>
              <a:ext cx="732234" cy="285750"/>
            </a:xfrm>
            <a:prstGeom prst="ellipse">
              <a:avLst/>
            </a:prstGeom>
            <a:gradFill rotWithShape="0">
              <a:gsLst>
                <a:gs pos="0">
                  <a:srgbClr val="7F7F7F"/>
                </a:gs>
                <a:gs pos="100000">
                  <a:srgbClr val="FFFFFF"/>
                </a:gs>
              </a:gsLst>
              <a:path path="rect">
                <a:fillToRect l="50000" t="50000" r="50000" b="50000"/>
              </a:path>
            </a:gradFill>
            <a:ln>
              <a:noFill/>
            </a:ln>
            <a:extLst>
              <a:ext uri="{91240B29-F687-4F45-9708-019B960494DF}">
                <a14:hiddenLine xmlns="" xmlns:a14="http://schemas.microsoft.com/office/drawing/2010/main" w="25400">
                  <a:solidFill>
                    <a:schemeClr val="tx1"/>
                  </a:solidFill>
                  <a:miter lim="800000"/>
                  <a:headEnd/>
                  <a:tailEnd/>
                </a14:hiddenLine>
              </a:ext>
            </a:extLst>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sp>
          <p:nvSpPr>
            <p:cNvPr id="17424" name="Line 16"/>
            <p:cNvSpPr>
              <a:spLocks noChangeShapeType="1"/>
            </p:cNvSpPr>
            <p:nvPr/>
          </p:nvSpPr>
          <p:spPr bwMode="auto">
            <a:xfrm>
              <a:off x="5003115" y="4534728"/>
              <a:ext cx="1185415" cy="1204392"/>
            </a:xfrm>
            <a:prstGeom prst="line">
              <a:avLst/>
            </a:prstGeom>
            <a:noFill/>
            <a:ln w="38100">
              <a:solidFill>
                <a:schemeClr val="tx1"/>
              </a:solidFill>
              <a:prstDash val="sysDot"/>
              <a:miter lim="800000"/>
              <a:headEnd/>
              <a:tailEnd/>
            </a:ln>
            <a:extLst>
              <a:ext uri="{909E8E84-426E-40DD-AFC4-6F175D3DCCD1}">
                <a14:hiddenFill xmlns="" xmlns:a14="http://schemas.microsoft.com/office/drawing/2010/main">
                  <a:noFill/>
                </a14:hiddenFill>
              </a:ext>
            </a:extLst>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sp>
          <p:nvSpPr>
            <p:cNvPr id="17429" name="Line 21"/>
            <p:cNvSpPr>
              <a:spLocks noChangeShapeType="1"/>
            </p:cNvSpPr>
            <p:nvPr/>
          </p:nvSpPr>
          <p:spPr bwMode="auto">
            <a:xfrm rot="10800000">
              <a:off x="4216184" y="2999937"/>
              <a:ext cx="1118" cy="2736390"/>
            </a:xfrm>
            <a:prstGeom prst="line">
              <a:avLst/>
            </a:prstGeom>
            <a:noFill/>
            <a:ln w="38100">
              <a:solidFill>
                <a:schemeClr val="tx1"/>
              </a:solidFill>
              <a:prstDash val="sysDot"/>
              <a:miter lim="800000"/>
              <a:headEnd/>
              <a:tailEnd/>
            </a:ln>
            <a:extLst>
              <a:ext uri="{909E8E84-426E-40DD-AFC4-6F175D3DCCD1}">
                <a14:hiddenFill xmlns="" xmlns:a14="http://schemas.microsoft.com/office/drawing/2010/main">
                  <a:noFill/>
                </a14:hiddenFill>
              </a:ext>
            </a:extLst>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sp>
          <p:nvSpPr>
            <p:cNvPr id="17430" name="Line 22"/>
            <p:cNvSpPr>
              <a:spLocks noChangeShapeType="1"/>
            </p:cNvSpPr>
            <p:nvPr/>
          </p:nvSpPr>
          <p:spPr bwMode="auto">
            <a:xfrm rot="10800000" flipH="1">
              <a:off x="6188531" y="2955289"/>
              <a:ext cx="0" cy="2783830"/>
            </a:xfrm>
            <a:prstGeom prst="line">
              <a:avLst/>
            </a:prstGeom>
            <a:noFill/>
            <a:ln w="38100">
              <a:solidFill>
                <a:schemeClr val="tx1"/>
              </a:solidFill>
              <a:prstDash val="sysDot"/>
              <a:miter lim="800000"/>
              <a:headEnd/>
              <a:tailEnd/>
            </a:ln>
            <a:extLst>
              <a:ext uri="{909E8E84-426E-40DD-AFC4-6F175D3DCCD1}">
                <a14:hiddenFill xmlns="" xmlns:a14="http://schemas.microsoft.com/office/drawing/2010/main">
                  <a:noFill/>
                </a14:hiddenFill>
              </a:ext>
            </a:extLst>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sp>
          <p:nvSpPr>
            <p:cNvPr id="17431" name="Line 23"/>
            <p:cNvSpPr>
              <a:spLocks noChangeShapeType="1"/>
            </p:cNvSpPr>
            <p:nvPr/>
          </p:nvSpPr>
          <p:spPr bwMode="auto">
            <a:xfrm>
              <a:off x="4216185" y="5736327"/>
              <a:ext cx="1972345" cy="2792"/>
            </a:xfrm>
            <a:prstGeom prst="line">
              <a:avLst/>
            </a:prstGeom>
            <a:noFill/>
            <a:ln w="38100">
              <a:solidFill>
                <a:schemeClr val="tx1"/>
              </a:solidFill>
              <a:prstDash val="sysDot"/>
              <a:miter lim="800000"/>
              <a:headEnd/>
              <a:tailEnd/>
            </a:ln>
            <a:extLst>
              <a:ext uri="{909E8E84-426E-40DD-AFC4-6F175D3DCCD1}">
                <a14:hiddenFill xmlns="" xmlns:a14="http://schemas.microsoft.com/office/drawing/2010/main">
                  <a:noFill/>
                </a14:hiddenFill>
              </a:ext>
            </a:extLst>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sp>
          <p:nvSpPr>
            <p:cNvPr id="17432" name="Line 24"/>
            <p:cNvSpPr>
              <a:spLocks noChangeShapeType="1"/>
            </p:cNvSpPr>
            <p:nvPr/>
          </p:nvSpPr>
          <p:spPr bwMode="auto">
            <a:xfrm>
              <a:off x="5010929" y="1804475"/>
              <a:ext cx="1177601" cy="1195462"/>
            </a:xfrm>
            <a:prstGeom prst="line">
              <a:avLst/>
            </a:prstGeom>
            <a:noFill/>
            <a:ln w="38100">
              <a:solidFill>
                <a:schemeClr val="tx1"/>
              </a:solidFill>
              <a:prstDash val="sysDot"/>
              <a:miter lim="800000"/>
              <a:headEnd/>
              <a:tailEnd/>
            </a:ln>
            <a:extLst>
              <a:ext uri="{909E8E84-426E-40DD-AFC4-6F175D3DCCD1}">
                <a14:hiddenFill xmlns="" xmlns:a14="http://schemas.microsoft.com/office/drawing/2010/main">
                  <a:noFill/>
                </a14:hiddenFill>
              </a:ext>
            </a:extLst>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sp>
          <p:nvSpPr>
            <p:cNvPr id="17433" name="Line 25"/>
            <p:cNvSpPr>
              <a:spLocks noChangeShapeType="1"/>
            </p:cNvSpPr>
            <p:nvPr/>
          </p:nvSpPr>
          <p:spPr bwMode="auto">
            <a:xfrm>
              <a:off x="3028538" y="1794429"/>
              <a:ext cx="1982391" cy="10046"/>
            </a:xfrm>
            <a:prstGeom prst="line">
              <a:avLst/>
            </a:prstGeom>
            <a:noFill/>
            <a:ln w="38100">
              <a:solidFill>
                <a:schemeClr val="tx1"/>
              </a:solidFill>
              <a:prstDash val="sysDot"/>
              <a:miter lim="800000"/>
              <a:headEnd/>
              <a:tailEnd/>
            </a:ln>
            <a:extLst>
              <a:ext uri="{909E8E84-426E-40DD-AFC4-6F175D3DCCD1}">
                <a14:hiddenFill xmlns="" xmlns:a14="http://schemas.microsoft.com/office/drawing/2010/main">
                  <a:noFill/>
                </a14:hiddenFill>
              </a:ext>
            </a:extLst>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sp>
          <p:nvSpPr>
            <p:cNvPr id="17434" name="Oval 26"/>
            <p:cNvSpPr>
              <a:spLocks/>
            </p:cNvSpPr>
            <p:nvPr/>
          </p:nvSpPr>
          <p:spPr bwMode="auto">
            <a:xfrm>
              <a:off x="5698514" y="2513269"/>
              <a:ext cx="973336" cy="973336"/>
            </a:xfrm>
            <a:prstGeom prst="ellipse">
              <a:avLst/>
            </a:prstGeom>
            <a:gradFill rotWithShape="0">
              <a:gsLst>
                <a:gs pos="0">
                  <a:srgbClr val="FFFF00"/>
                </a:gs>
                <a:gs pos="100000">
                  <a:srgbClr val="FFFFFF"/>
                </a:gs>
              </a:gsLst>
              <a:lin ang="20520000" scaled="1"/>
            </a:gradFill>
            <a:ln w="25400">
              <a:solidFill>
                <a:schemeClr val="tx1"/>
              </a:solidFill>
              <a:miter lim="800000"/>
              <a:headEnd/>
              <a:tailEnd/>
            </a:ln>
          </p:spPr>
          <p:txBody>
            <a:bodyPr lIns="0" tIns="0" rIns="0" bIns="0" anchor="ctr"/>
            <a:lstStyle/>
            <a:p>
              <a:pPr algn="ctr" fontAlgn="base">
                <a:spcBef>
                  <a:spcPct val="0"/>
                </a:spcBef>
                <a:spcAft>
                  <a:spcPct val="0"/>
                </a:spcAft>
              </a:pPr>
              <a:r>
                <a:rPr lang="en-US" sz="1100" b="1" dirty="0">
                  <a:solidFill>
                    <a:srgbClr val="000000"/>
                  </a:solidFill>
                  <a:latin typeface="Calibri" pitchFamily="34" charset="0"/>
                  <a:ea typeface="MS PGothic" pitchFamily="34" charset="-128"/>
                  <a:cs typeface="Calibri" pitchFamily="34" charset="0"/>
                  <a:sym typeface="Helvetica Neue" pitchFamily="17" charset="0"/>
                </a:rPr>
                <a:t>Quality Learning Experience </a:t>
              </a:r>
              <a:r>
                <a:rPr lang="en-US" sz="1100" dirty="0">
                  <a:solidFill>
                    <a:srgbClr val="000000"/>
                  </a:solidFill>
                  <a:latin typeface="Calibri" pitchFamily="34" charset="0"/>
                  <a:ea typeface="MS PGothic" pitchFamily="34" charset="-128"/>
                  <a:cs typeface="Calibri" pitchFamily="34" charset="0"/>
                  <a:sym typeface="Helvetica Neue" pitchFamily="17" charset="0"/>
                </a:rPr>
                <a:t>for one learner</a:t>
              </a:r>
            </a:p>
          </p:txBody>
        </p:sp>
        <p:sp>
          <p:nvSpPr>
            <p:cNvPr id="17435" name="Line 27"/>
            <p:cNvSpPr>
              <a:spLocks noChangeShapeType="1"/>
            </p:cNvSpPr>
            <p:nvPr/>
          </p:nvSpPr>
          <p:spPr bwMode="auto">
            <a:xfrm rot="10800000" flipH="1">
              <a:off x="5010929" y="1795545"/>
              <a:ext cx="0" cy="2732484"/>
            </a:xfrm>
            <a:prstGeom prst="line">
              <a:avLst/>
            </a:prstGeom>
            <a:noFill/>
            <a:ln w="38100">
              <a:solidFill>
                <a:schemeClr val="tx1"/>
              </a:solidFill>
              <a:prstDash val="sysDot"/>
              <a:miter lim="800000"/>
              <a:headEnd/>
              <a:tailEnd/>
            </a:ln>
            <a:extLst>
              <a:ext uri="{909E8E84-426E-40DD-AFC4-6F175D3DCCD1}">
                <a14:hiddenFill xmlns="" xmlns:a14="http://schemas.microsoft.com/office/drawing/2010/main">
                  <a:noFill/>
                </a14:hiddenFill>
              </a:ext>
            </a:extLst>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sp>
          <p:nvSpPr>
            <p:cNvPr id="17426" name="Freeform 18"/>
            <p:cNvSpPr>
              <a:spLocks/>
            </p:cNvSpPr>
            <p:nvPr/>
          </p:nvSpPr>
          <p:spPr bwMode="auto">
            <a:xfrm rot="2700000">
              <a:off x="2532924" y="5275975"/>
              <a:ext cx="2987182" cy="526852"/>
            </a:xfrm>
            <a:custGeom>
              <a:avLst/>
              <a:gdLst>
                <a:gd name="T0" fmla="*/ 2147483647 w 21600"/>
                <a:gd name="T1" fmla="*/ 681781583 h 21600"/>
                <a:gd name="T2" fmla="*/ 2147483647 w 21600"/>
                <a:gd name="T3" fmla="*/ 901695062 h 21600"/>
                <a:gd name="T4" fmla="*/ 2147483647 w 21600"/>
                <a:gd name="T5" fmla="*/ 450847531 h 21600"/>
                <a:gd name="T6" fmla="*/ 2147483647 w 21600"/>
                <a:gd name="T7" fmla="*/ 0 h 21600"/>
                <a:gd name="T8" fmla="*/ 2147483647 w 21600"/>
                <a:gd name="T9" fmla="*/ 219913479 h 21600"/>
                <a:gd name="T10" fmla="*/ 0 w 21600"/>
                <a:gd name="T11" fmla="*/ 219913479 h 21600"/>
                <a:gd name="T12" fmla="*/ 0 w 21600"/>
                <a:gd name="T13" fmla="*/ 681781583 h 21600"/>
                <a:gd name="T14" fmla="*/ 2147483647 w 21600"/>
                <a:gd name="T15" fmla="*/ 681781583 h 21600"/>
                <a:gd name="T16" fmla="*/ 2147483647 w 21600"/>
                <a:gd name="T17" fmla="*/ 681781583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16470" y="16332"/>
                  </a:moveTo>
                  <a:lnTo>
                    <a:pt x="16470" y="21600"/>
                  </a:lnTo>
                  <a:lnTo>
                    <a:pt x="21600" y="10800"/>
                  </a:lnTo>
                  <a:lnTo>
                    <a:pt x="16470" y="0"/>
                  </a:lnTo>
                  <a:lnTo>
                    <a:pt x="16470" y="5268"/>
                  </a:lnTo>
                  <a:lnTo>
                    <a:pt x="0" y="5268"/>
                  </a:lnTo>
                  <a:lnTo>
                    <a:pt x="0" y="16332"/>
                  </a:lnTo>
                  <a:lnTo>
                    <a:pt x="16470" y="16332"/>
                  </a:lnTo>
                  <a:close/>
                  <a:moveTo>
                    <a:pt x="16470" y="16332"/>
                  </a:moveTo>
                </a:path>
              </a:pathLst>
            </a:custGeom>
            <a:gradFill rotWithShape="0">
              <a:gsLst>
                <a:gs pos="0">
                  <a:srgbClr val="FFFFFF"/>
                </a:gs>
                <a:gs pos="100000">
                  <a:srgbClr val="0000FF"/>
                </a:gs>
              </a:gsLst>
              <a:lin ang="2700000" scaled="1"/>
            </a:gradFill>
            <a:ln w="25400" cap="flat">
              <a:solidFill>
                <a:schemeClr val="tx1"/>
              </a:solidFill>
              <a:prstDash val="solid"/>
              <a:miter lim="800000"/>
              <a:headEnd type="none" w="med" len="med"/>
              <a:tailEnd type="none" w="med" len="med"/>
            </a:ln>
          </p:spPr>
          <p:txBody>
            <a:bodyPr lIns="0" tIns="0" rIns="0" bIns="0" anchor="ctr" anchorCtr="0"/>
            <a:lstStyle/>
            <a:p>
              <a:pPr fontAlgn="base">
                <a:spcBef>
                  <a:spcPct val="0"/>
                </a:spcBef>
                <a:spcAft>
                  <a:spcPct val="0"/>
                </a:spcAft>
              </a:pPr>
              <a:endParaRPr lang="en-US" sz="1600" b="1" spc="-60" dirty="0">
                <a:solidFill>
                  <a:srgbClr val="000000"/>
                </a:solidFill>
                <a:latin typeface="Calibri" pitchFamily="34" charset="0"/>
                <a:cs typeface="Calibri" pitchFamily="34" charset="0"/>
                <a:sym typeface="GillSans" charset="0"/>
              </a:endParaRPr>
            </a:p>
          </p:txBody>
        </p:sp>
        <p:sp>
          <p:nvSpPr>
            <p:cNvPr id="17427" name="Oval 19"/>
            <p:cNvSpPr>
              <a:spLocks/>
            </p:cNvSpPr>
            <p:nvPr/>
          </p:nvSpPr>
          <p:spPr bwMode="auto">
            <a:xfrm>
              <a:off x="2876733" y="4385154"/>
              <a:ext cx="258961" cy="258961"/>
            </a:xfrm>
            <a:prstGeom prst="ellipse">
              <a:avLst/>
            </a:prstGeom>
            <a:gradFill rotWithShape="0">
              <a:gsLst>
                <a:gs pos="0">
                  <a:srgbClr val="FFFFFF"/>
                </a:gs>
                <a:gs pos="100000">
                  <a:srgbClr val="E8E9FD"/>
                </a:gs>
              </a:gsLst>
              <a:lin ang="2700000" scaled="1"/>
            </a:gradFill>
            <a:ln>
              <a:noFill/>
            </a:ln>
            <a:extLst>
              <a:ext uri="{91240B29-F687-4F45-9708-019B960494DF}">
                <a14:hiddenLine xmlns="" xmlns:a14="http://schemas.microsoft.com/office/drawing/2010/main" w="25400">
                  <a:solidFill>
                    <a:schemeClr val="tx1"/>
                  </a:solidFill>
                  <a:miter lim="800000"/>
                  <a:headEnd/>
                  <a:tailEnd/>
                </a14:hiddenLine>
              </a:ext>
            </a:extLst>
          </p:spPr>
          <p:txBody>
            <a:bodyPr lIns="0" tIns="0" rIns="0" bIns="0"/>
            <a:lstStyle/>
            <a:p>
              <a:pPr algn="ctr" fontAlgn="base">
                <a:spcBef>
                  <a:spcPct val="0"/>
                </a:spcBef>
                <a:spcAft>
                  <a:spcPct val="0"/>
                </a:spcAft>
              </a:pPr>
              <a:endParaRPr lang="en-US" sz="3000" dirty="0">
                <a:solidFill>
                  <a:srgbClr val="000000"/>
                </a:solidFill>
                <a:latin typeface="Calibri" pitchFamily="34" charset="0"/>
                <a:cs typeface="Calibri" pitchFamily="34" charset="0"/>
                <a:sym typeface="GillSans" charset="0"/>
              </a:endParaRPr>
            </a:p>
          </p:txBody>
        </p:sp>
        <p:sp>
          <p:nvSpPr>
            <p:cNvPr id="17428" name="Rectangle 20"/>
            <p:cNvSpPr>
              <a:spLocks/>
            </p:cNvSpPr>
            <p:nvPr/>
          </p:nvSpPr>
          <p:spPr bwMode="auto">
            <a:xfrm rot="2700000">
              <a:off x="2579621" y="5299915"/>
              <a:ext cx="2705695" cy="285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chemeClr val="tx1"/>
                  </a:solidFill>
                  <a:miter lim="800000"/>
                  <a:headEnd/>
                  <a:tailEnd/>
                </a14:hiddenLine>
              </a:ext>
            </a:extLst>
          </p:spPr>
          <p:txBody>
            <a:bodyPr lIns="0" tIns="0" rIns="0" bIns="0" anchor="ctr"/>
            <a:lstStyle/>
            <a:p>
              <a:pPr fontAlgn="base">
                <a:spcBef>
                  <a:spcPct val="0"/>
                </a:spcBef>
                <a:spcAft>
                  <a:spcPct val="0"/>
                </a:spcAft>
              </a:pPr>
              <a:r>
                <a:rPr lang="en-US" sz="1600" b="1" spc="-60" dirty="0">
                  <a:solidFill>
                    <a:srgbClr val="000000"/>
                  </a:solidFill>
                  <a:latin typeface="Calibri" pitchFamily="34" charset="0"/>
                  <a:ea typeface="MS PGothic" pitchFamily="34" charset="-128"/>
                  <a:cs typeface="Calibri" pitchFamily="34" charset="0"/>
                  <a:sym typeface="Calibri Bold Italic" charset="0"/>
                </a:rPr>
                <a:t>Relationships</a:t>
              </a:r>
              <a:r>
                <a:rPr lang="en-US" sz="1600" b="1" spc="-60" dirty="0">
                  <a:solidFill>
                    <a:srgbClr val="000000"/>
                  </a:solidFill>
                  <a:latin typeface="Calibri" pitchFamily="34" charset="0"/>
                  <a:ea typeface="MS PGothic" pitchFamily="34" charset="-128"/>
                  <a:cs typeface="Calibri" pitchFamily="34" charset="0"/>
                  <a:sym typeface="Calibri Bold" charset="0"/>
                </a:rPr>
                <a:t> to learning resources</a:t>
              </a:r>
            </a:p>
          </p:txBody>
        </p:sp>
      </p:grpSp>
      <p:sp>
        <p:nvSpPr>
          <p:cNvPr id="30" name="Title 1"/>
          <p:cNvSpPr txBox="1">
            <a:spLocks/>
          </p:cNvSpPr>
          <p:nvPr/>
        </p:nvSpPr>
        <p:spPr>
          <a:xfrm>
            <a:off x="3376016" y="175491"/>
            <a:ext cx="5484955" cy="2307342"/>
          </a:xfrm>
          <a:prstGeom prst="rect">
            <a:avLst/>
          </a:prstGeom>
        </p:spPr>
        <p:txBody>
          <a:bodyPr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spcBef>
                <a:spcPts val="0"/>
              </a:spcBef>
              <a:spcAft>
                <a:spcPts val="600"/>
              </a:spcAft>
            </a:pPr>
            <a:r>
              <a:rPr lang="en-US" sz="3600" dirty="0" smtClean="0">
                <a:solidFill>
                  <a:srgbClr val="31859C"/>
                </a:solidFill>
                <a:latin typeface="Calibri" pitchFamily="34" charset="0"/>
                <a:cs typeface="Calibri" pitchFamily="34" charset="0"/>
              </a:rPr>
              <a:t>Measuring Our Mission</a:t>
            </a:r>
          </a:p>
          <a:p>
            <a:pPr algn="r">
              <a:spcBef>
                <a:spcPts val="0"/>
              </a:spcBef>
              <a:spcAft>
                <a:spcPts val="600"/>
              </a:spcAft>
            </a:pPr>
            <a:r>
              <a:rPr lang="en-US" sz="2200" dirty="0" smtClean="0">
                <a:solidFill>
                  <a:prstClr val="black"/>
                </a:solidFill>
                <a:latin typeface="Calibri" pitchFamily="34" charset="0"/>
                <a:cs typeface="Calibri" pitchFamily="34" charset="0"/>
              </a:rPr>
              <a:t>Establishing a community of learners and learning through </a:t>
            </a:r>
            <a:r>
              <a:rPr lang="en-US" sz="2200" b="1" dirty="0" smtClean="0">
                <a:solidFill>
                  <a:prstClr val="black"/>
                </a:solidFill>
                <a:latin typeface="Calibri" pitchFamily="34" charset="0"/>
                <a:cs typeface="Calibri" pitchFamily="34" charset="0"/>
              </a:rPr>
              <a:t>relationships</a:t>
            </a:r>
            <a:r>
              <a:rPr lang="en-US" sz="2200" dirty="0" smtClean="0">
                <a:solidFill>
                  <a:prstClr val="black"/>
                </a:solidFill>
                <a:latin typeface="Calibri" pitchFamily="34" charset="0"/>
                <a:cs typeface="Calibri" pitchFamily="34" charset="0"/>
              </a:rPr>
              <a:t>, </a:t>
            </a:r>
            <a:r>
              <a:rPr lang="en-US" sz="2200" b="1" dirty="0" smtClean="0">
                <a:solidFill>
                  <a:prstClr val="black"/>
                </a:solidFill>
                <a:latin typeface="Calibri" pitchFamily="34" charset="0"/>
                <a:cs typeface="Calibri" pitchFamily="34" charset="0"/>
              </a:rPr>
              <a:t>relevance </a:t>
            </a:r>
            <a:br>
              <a:rPr lang="en-US" sz="2200" b="1" dirty="0" smtClean="0">
                <a:solidFill>
                  <a:prstClr val="black"/>
                </a:solidFill>
                <a:latin typeface="Calibri" pitchFamily="34" charset="0"/>
                <a:cs typeface="Calibri" pitchFamily="34" charset="0"/>
              </a:rPr>
            </a:br>
            <a:r>
              <a:rPr lang="en-US" sz="2200" dirty="0" smtClean="0">
                <a:solidFill>
                  <a:prstClr val="black"/>
                </a:solidFill>
                <a:latin typeface="Calibri" pitchFamily="34" charset="0"/>
                <a:cs typeface="Calibri" pitchFamily="34" charset="0"/>
              </a:rPr>
              <a:t>and</a:t>
            </a:r>
            <a:r>
              <a:rPr lang="en-US" sz="2200" b="1" dirty="0" smtClean="0">
                <a:solidFill>
                  <a:prstClr val="black"/>
                </a:solidFill>
                <a:latin typeface="Calibri" pitchFamily="34" charset="0"/>
                <a:cs typeface="Calibri" pitchFamily="34" charset="0"/>
              </a:rPr>
              <a:t> rigor</a:t>
            </a:r>
            <a:r>
              <a:rPr lang="en-US" sz="2200" dirty="0" smtClean="0">
                <a:solidFill>
                  <a:prstClr val="black"/>
                </a:solidFill>
                <a:latin typeface="Calibri" pitchFamily="34" charset="0"/>
                <a:cs typeface="Calibri" pitchFamily="34" charset="0"/>
              </a:rPr>
              <a:t>, one student </a:t>
            </a:r>
            <a:br>
              <a:rPr lang="en-US" sz="2200" dirty="0" smtClean="0">
                <a:solidFill>
                  <a:prstClr val="black"/>
                </a:solidFill>
                <a:latin typeface="Calibri" pitchFamily="34" charset="0"/>
                <a:cs typeface="Calibri" pitchFamily="34" charset="0"/>
              </a:rPr>
            </a:br>
            <a:r>
              <a:rPr lang="en-US" sz="2200" dirty="0" smtClean="0">
                <a:solidFill>
                  <a:prstClr val="black"/>
                </a:solidFill>
                <a:latin typeface="Calibri" pitchFamily="34" charset="0"/>
                <a:cs typeface="Calibri" pitchFamily="34" charset="0"/>
              </a:rPr>
              <a:t>at a time</a:t>
            </a:r>
          </a:p>
        </p:txBody>
      </p:sp>
    </p:spTree>
    <p:extLst>
      <p:ext uri="{BB962C8B-B14F-4D97-AF65-F5344CB8AC3E}">
        <p14:creationId xmlns="" xmlns:p14="http://schemas.microsoft.com/office/powerpoint/2010/main" val="27955074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3716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04800" y="152400"/>
            <a:ext cx="8458200" cy="1143000"/>
          </a:xfrm>
        </p:spPr>
        <p:txBody>
          <a:bodyPr>
            <a:noAutofit/>
          </a:bodyPr>
          <a:lstStyle/>
          <a:p>
            <a:r>
              <a:rPr lang="en-US" dirty="0">
                <a:solidFill>
                  <a:schemeClr val="accent3">
                    <a:lumMod val="50000"/>
                  </a:schemeClr>
                </a:solidFill>
              </a:rPr>
              <a:t>How do we select benchmark data? </a:t>
            </a:r>
          </a:p>
        </p:txBody>
      </p:sp>
      <p:sp>
        <p:nvSpPr>
          <p:cNvPr id="3" name="Content Placeholder 2"/>
          <p:cNvSpPr>
            <a:spLocks noGrp="1"/>
          </p:cNvSpPr>
          <p:nvPr>
            <p:ph idx="1"/>
          </p:nvPr>
        </p:nvSpPr>
        <p:spPr>
          <a:xfrm>
            <a:off x="381000" y="1828800"/>
            <a:ext cx="8229600" cy="4525963"/>
          </a:xfrm>
        </p:spPr>
        <p:txBody>
          <a:bodyPr/>
          <a:lstStyle/>
          <a:p>
            <a:r>
              <a:rPr lang="en-US" dirty="0" smtClean="0"/>
              <a:t>We </a:t>
            </a:r>
            <a:r>
              <a:rPr lang="en-US" dirty="0"/>
              <a:t>first need </a:t>
            </a:r>
            <a:r>
              <a:rPr lang="en-US" dirty="0" smtClean="0"/>
              <a:t>valid and reliable measurements that </a:t>
            </a:r>
            <a:r>
              <a:rPr lang="en-US" dirty="0"/>
              <a:t>are associated with </a:t>
            </a:r>
            <a:r>
              <a:rPr lang="en-US" dirty="0" smtClean="0"/>
              <a:t>our </a:t>
            </a:r>
            <a:r>
              <a:rPr lang="en-US" b="1" dirty="0" smtClean="0">
                <a:solidFill>
                  <a:schemeClr val="accent3">
                    <a:lumMod val="50000"/>
                  </a:schemeClr>
                </a:solidFill>
              </a:rPr>
              <a:t>strategic goals </a:t>
            </a:r>
            <a:r>
              <a:rPr lang="en-US" dirty="0"/>
              <a:t>and desired </a:t>
            </a:r>
            <a:r>
              <a:rPr lang="en-US" b="1" dirty="0" smtClean="0">
                <a:solidFill>
                  <a:schemeClr val="accent3">
                    <a:lumMod val="50000"/>
                  </a:schemeClr>
                </a:solidFill>
              </a:rPr>
              <a:t>curricular outcomes</a:t>
            </a:r>
            <a:r>
              <a:rPr lang="en-US" dirty="0" smtClean="0"/>
              <a:t> </a:t>
            </a:r>
          </a:p>
          <a:p>
            <a:pPr>
              <a:buNone/>
            </a:pPr>
            <a:endParaRPr lang="en-US" dirty="0" smtClean="0"/>
          </a:p>
          <a:p>
            <a:r>
              <a:rPr lang="en-US" dirty="0" smtClean="0"/>
              <a:t>Further, we want to be </a:t>
            </a:r>
            <a:r>
              <a:rPr lang="en-US" b="1" dirty="0" smtClean="0">
                <a:solidFill>
                  <a:schemeClr val="accent3">
                    <a:lumMod val="50000"/>
                  </a:schemeClr>
                </a:solidFill>
              </a:rPr>
              <a:t>ethical </a:t>
            </a:r>
            <a:r>
              <a:rPr lang="en-US" dirty="0" smtClean="0"/>
              <a:t>in our choices and </a:t>
            </a:r>
            <a:r>
              <a:rPr lang="en-US" b="1" dirty="0" smtClean="0">
                <a:solidFill>
                  <a:schemeClr val="accent3">
                    <a:lumMod val="50000"/>
                  </a:schemeClr>
                </a:solidFill>
              </a:rPr>
              <a:t>how we use the data </a:t>
            </a:r>
            <a:r>
              <a:rPr lang="en-US" dirty="0" smtClean="0"/>
              <a:t>generated for comparisons with other districts</a:t>
            </a:r>
            <a:endParaRPr lang="en-US" dirty="0"/>
          </a:p>
        </p:txBody>
      </p:sp>
    </p:spTree>
    <p:extLst>
      <p:ext uri="{BB962C8B-B14F-4D97-AF65-F5344CB8AC3E}">
        <p14:creationId xmlns="" xmlns:p14="http://schemas.microsoft.com/office/powerpoint/2010/main" val="37130826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15240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chemeClr val="accent3">
                    <a:lumMod val="50000"/>
                  </a:schemeClr>
                </a:solidFill>
              </a:rPr>
              <a:t>Bloom’s Taxonomy &amp; Ethical Considerations</a:t>
            </a:r>
            <a:endParaRPr lang="en-US" dirty="0">
              <a:solidFill>
                <a:schemeClr val="accent3">
                  <a:lumMod val="50000"/>
                </a:schemeClr>
              </a:solidFill>
            </a:endParaRPr>
          </a:p>
        </p:txBody>
      </p:sp>
      <p:sp>
        <p:nvSpPr>
          <p:cNvPr id="4" name="TextBox 3"/>
          <p:cNvSpPr txBox="1"/>
          <p:nvPr/>
        </p:nvSpPr>
        <p:spPr>
          <a:xfrm>
            <a:off x="1447800" y="6019800"/>
            <a:ext cx="1905000" cy="369332"/>
          </a:xfrm>
          <a:prstGeom prst="rect">
            <a:avLst/>
          </a:prstGeom>
          <a:noFill/>
        </p:spPr>
        <p:txBody>
          <a:bodyPr wrap="square" rtlCol="0">
            <a:spAutoFit/>
          </a:bodyPr>
          <a:lstStyle/>
          <a:p>
            <a:pPr algn="ctr"/>
            <a:r>
              <a:rPr lang="en-US" dirty="0" smtClean="0"/>
              <a:t>1956</a:t>
            </a:r>
            <a:endParaRPr lang="en-US" dirty="0"/>
          </a:p>
        </p:txBody>
      </p:sp>
      <p:sp>
        <p:nvSpPr>
          <p:cNvPr id="7" name="TextBox 6"/>
          <p:cNvSpPr txBox="1"/>
          <p:nvPr/>
        </p:nvSpPr>
        <p:spPr>
          <a:xfrm>
            <a:off x="5867400" y="6019800"/>
            <a:ext cx="1905000" cy="369332"/>
          </a:xfrm>
          <a:prstGeom prst="rect">
            <a:avLst/>
          </a:prstGeom>
          <a:noFill/>
        </p:spPr>
        <p:txBody>
          <a:bodyPr wrap="square" rtlCol="0">
            <a:spAutoFit/>
          </a:bodyPr>
          <a:lstStyle/>
          <a:p>
            <a:pPr algn="ctr"/>
            <a:r>
              <a:rPr lang="en-US" dirty="0" smtClean="0"/>
              <a:t>1990’s</a:t>
            </a:r>
            <a:endParaRPr lang="en-US" dirty="0"/>
          </a:p>
        </p:txBody>
      </p:sp>
      <p:graphicFrame>
        <p:nvGraphicFramePr>
          <p:cNvPr id="10" name="Diagram 9"/>
          <p:cNvGraphicFramePr/>
          <p:nvPr/>
        </p:nvGraphicFramePr>
        <p:xfrm>
          <a:off x="304800" y="2057400"/>
          <a:ext cx="4114800" cy="381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p:cNvGraphicFramePr/>
          <p:nvPr/>
        </p:nvGraphicFramePr>
        <p:xfrm>
          <a:off x="4648200" y="2057400"/>
          <a:ext cx="4114800" cy="381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 xmlns:p14="http://schemas.microsoft.com/office/powerpoint/2010/main" val="2596616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914400"/>
          </a:xfrm>
          <a:prstGeom prst="rect">
            <a:avLst/>
          </a:prstGeom>
          <a:solidFill>
            <a:schemeClr val="accent5">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0"/>
            <a:ext cx="8229600" cy="1143000"/>
          </a:xfrm>
        </p:spPr>
        <p:txBody>
          <a:bodyPr/>
          <a:lstStyle/>
          <a:p>
            <a:r>
              <a:rPr lang="en-US" dirty="0" smtClean="0">
                <a:solidFill>
                  <a:schemeClr val="accent3">
                    <a:lumMod val="50000"/>
                  </a:schemeClr>
                </a:solidFill>
              </a:rPr>
              <a:t>Bloom’s Taxonomy</a:t>
            </a:r>
            <a:endParaRPr lang="en-US" dirty="0">
              <a:solidFill>
                <a:schemeClr val="accent3">
                  <a:lumMod val="50000"/>
                </a:schemeClr>
              </a:solidFill>
            </a:endParaRPr>
          </a:p>
        </p:txBody>
      </p:sp>
      <p:pic>
        <p:nvPicPr>
          <p:cNvPr id="307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5800" y="1066800"/>
            <a:ext cx="7772400" cy="563701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5461324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3490</TotalTime>
  <Words>1612</Words>
  <Application>Microsoft Office PowerPoint</Application>
  <PresentationFormat>On-screen Show (4:3)</PresentationFormat>
  <Paragraphs>252</Paragraphs>
  <Slides>22</Slides>
  <Notes>21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 Board Work Session  Academic Excellence Scorecard November 29, 2012</vt:lpstr>
      <vt:lpstr>Drafting a Benchmark Scorecard</vt:lpstr>
      <vt:lpstr>Assumptions</vt:lpstr>
      <vt:lpstr>Slide 4</vt:lpstr>
      <vt:lpstr>Why Benchmark?</vt:lpstr>
      <vt:lpstr>Slide 6</vt:lpstr>
      <vt:lpstr>How do we select benchmark data? </vt:lpstr>
      <vt:lpstr>Bloom’s Taxonomy &amp; Ethical Considerations</vt:lpstr>
      <vt:lpstr>Bloom’s Taxonomy</vt:lpstr>
      <vt:lpstr>Ethical Consideration</vt:lpstr>
      <vt:lpstr>When identifying performance indicators consider…</vt:lpstr>
      <vt:lpstr>In reviewing a specific indicator, consider…</vt:lpstr>
      <vt:lpstr>Example College Work Readiness Assessment (CWRA)</vt:lpstr>
      <vt:lpstr>CWRA Background</vt:lpstr>
      <vt:lpstr>CWRA Reports</vt:lpstr>
      <vt:lpstr>Slide 16</vt:lpstr>
      <vt:lpstr>AHS Seniors’ Distribution of Subscores</vt:lpstr>
      <vt:lpstr>Guiding Questions for CWRA Example</vt:lpstr>
      <vt:lpstr>Consider a Hierarchy</vt:lpstr>
      <vt:lpstr>Consider Division-Level Quality Indicators</vt:lpstr>
      <vt:lpstr>Breakout Session Overview</vt:lpstr>
      <vt:lpstr>Breakout Sessions</vt:lpstr>
    </vt:vector>
  </TitlesOfParts>
  <Company>Albemarle County Public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K12 Principal Meeting  &amp; Board Worksession</dc:title>
  <dc:creator>acps</dc:creator>
  <cp:lastModifiedBy>Melissa Anderson</cp:lastModifiedBy>
  <cp:revision>76</cp:revision>
  <cp:lastPrinted>2012-11-26T15:21:44Z</cp:lastPrinted>
  <dcterms:created xsi:type="dcterms:W3CDTF">2012-11-24T23:29:38Z</dcterms:created>
  <dcterms:modified xsi:type="dcterms:W3CDTF">2012-11-29T20:05:27Z</dcterms:modified>
</cp:coreProperties>
</file>